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6" r:id="rId2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7D047E-34AB-4594-AF7F-15F35B6AC92D}" v="11" dt="2026-05-06T09:02:49.79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CDDF"/>
          </a:solidFill>
        </a:fill>
      </a:tcStyle>
    </a:wholeTbl>
    <a:band2H>
      <a:tcTxStyle/>
      <a:tcStyle>
        <a:tcBdr/>
        <a:fill>
          <a:solidFill>
            <a:srgbClr val="FFE8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63014" autoAdjust="0"/>
  </p:normalViewPr>
  <p:slideViewPr>
    <p:cSldViewPr snapToGrid="0">
      <p:cViewPr varScale="1">
        <p:scale>
          <a:sx n="36" d="100"/>
          <a:sy n="36" d="100"/>
        </p:scale>
        <p:origin x="82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a Rocha" userId="d6abec71-635e-473c-a7d9-76ab77659f4c" providerId="ADAL" clId="{ECD0E9F6-D2CE-45A1-8BE0-CC81AD490008}"/>
    <pc:docChg chg="custSel delSld modSld">
      <pc:chgData name="Ada Rocha" userId="d6abec71-635e-473c-a7d9-76ab77659f4c" providerId="ADAL" clId="{ECD0E9F6-D2CE-45A1-8BE0-CC81AD490008}" dt="2026-05-06T09:16:24.619" v="665" actId="207"/>
      <pc:docMkLst>
        <pc:docMk/>
      </pc:docMkLst>
      <pc:sldChg chg="modNotesTx">
        <pc:chgData name="Ada Rocha" userId="d6abec71-635e-473c-a7d9-76ab77659f4c" providerId="ADAL" clId="{ECD0E9F6-D2CE-45A1-8BE0-CC81AD490008}" dt="2026-05-06T09:13:33.870" v="640" actId="20577"/>
        <pc:sldMkLst>
          <pc:docMk/>
          <pc:sldMk cId="0" sldId="257"/>
        </pc:sldMkLst>
      </pc:sldChg>
      <pc:sldChg chg="modSp mod modNotesTx">
        <pc:chgData name="Ada Rocha" userId="d6abec71-635e-473c-a7d9-76ab77659f4c" providerId="ADAL" clId="{ECD0E9F6-D2CE-45A1-8BE0-CC81AD490008}" dt="2026-05-05T15:29:12.345" v="68" actId="20577"/>
        <pc:sldMkLst>
          <pc:docMk/>
          <pc:sldMk cId="0" sldId="266"/>
        </pc:sldMkLst>
        <pc:picChg chg="mod">
          <ac:chgData name="Ada Rocha" userId="d6abec71-635e-473c-a7d9-76ab77659f4c" providerId="ADAL" clId="{ECD0E9F6-D2CE-45A1-8BE0-CC81AD490008}" dt="2026-05-05T11:43:38.484" v="12" actId="1076"/>
          <ac:picMkLst>
            <pc:docMk/>
            <pc:sldMk cId="0" sldId="266"/>
            <ac:picMk id="332" creationId="{00000000-0000-0000-0000-000000000000}"/>
          </ac:picMkLst>
        </pc:picChg>
      </pc:sldChg>
      <pc:sldChg chg="modNotesTx">
        <pc:chgData name="Ada Rocha" userId="d6abec71-635e-473c-a7d9-76ab77659f4c" providerId="ADAL" clId="{ECD0E9F6-D2CE-45A1-8BE0-CC81AD490008}" dt="2026-05-05T15:51:57.050" v="231" actId="20577"/>
        <pc:sldMkLst>
          <pc:docMk/>
          <pc:sldMk cId="0" sldId="267"/>
        </pc:sldMkLst>
      </pc:sldChg>
      <pc:sldChg chg="modNotesTx">
        <pc:chgData name="Ada Rocha" userId="d6abec71-635e-473c-a7d9-76ab77659f4c" providerId="ADAL" clId="{ECD0E9F6-D2CE-45A1-8BE0-CC81AD490008}" dt="2026-05-05T15:56:11.912" v="263" actId="20577"/>
        <pc:sldMkLst>
          <pc:docMk/>
          <pc:sldMk cId="0" sldId="268"/>
        </pc:sldMkLst>
      </pc:sldChg>
      <pc:sldChg chg="modNotesTx">
        <pc:chgData name="Ada Rocha" userId="d6abec71-635e-473c-a7d9-76ab77659f4c" providerId="ADAL" clId="{ECD0E9F6-D2CE-45A1-8BE0-CC81AD490008}" dt="2026-05-06T09:12:13.673" v="614" actId="20577"/>
        <pc:sldMkLst>
          <pc:docMk/>
          <pc:sldMk cId="0" sldId="269"/>
        </pc:sldMkLst>
      </pc:sldChg>
      <pc:sldChg chg="modNotesTx">
        <pc:chgData name="Ada Rocha" userId="d6abec71-635e-473c-a7d9-76ab77659f4c" providerId="ADAL" clId="{ECD0E9F6-D2CE-45A1-8BE0-CC81AD490008}" dt="2026-05-06T09:03:26.872" v="466" actId="20577"/>
        <pc:sldMkLst>
          <pc:docMk/>
          <pc:sldMk cId="0" sldId="270"/>
        </pc:sldMkLst>
      </pc:sldChg>
      <pc:sldChg chg="modNotesTx">
        <pc:chgData name="Ada Rocha" userId="d6abec71-635e-473c-a7d9-76ab77659f4c" providerId="ADAL" clId="{ECD0E9F6-D2CE-45A1-8BE0-CC81AD490008}" dt="2026-05-06T09:15:52.357" v="664" actId="20577"/>
        <pc:sldMkLst>
          <pc:docMk/>
          <pc:sldMk cId="0" sldId="271"/>
        </pc:sldMkLst>
      </pc:sldChg>
      <pc:sldChg chg="modNotesTx">
        <pc:chgData name="Ada Rocha" userId="d6abec71-635e-473c-a7d9-76ab77659f4c" providerId="ADAL" clId="{ECD0E9F6-D2CE-45A1-8BE0-CC81AD490008}" dt="2026-05-06T09:15:23.147" v="644" actId="20577"/>
        <pc:sldMkLst>
          <pc:docMk/>
          <pc:sldMk cId="0" sldId="272"/>
        </pc:sldMkLst>
      </pc:sldChg>
      <pc:sldChg chg="addSp modSp mod">
        <pc:chgData name="Ada Rocha" userId="d6abec71-635e-473c-a7d9-76ab77659f4c" providerId="ADAL" clId="{ECD0E9F6-D2CE-45A1-8BE0-CC81AD490008}" dt="2026-05-06T09:16:24.619" v="665" actId="207"/>
        <pc:sldMkLst>
          <pc:docMk/>
          <pc:sldMk cId="0" sldId="273"/>
        </pc:sldMkLst>
        <pc:spChg chg="add mod">
          <ac:chgData name="Ada Rocha" userId="d6abec71-635e-473c-a7d9-76ab77659f4c" providerId="ADAL" clId="{ECD0E9F6-D2CE-45A1-8BE0-CC81AD490008}" dt="2026-05-06T09:00:53.335" v="463"/>
          <ac:spMkLst>
            <pc:docMk/>
            <pc:sldMk cId="0" sldId="273"/>
            <ac:spMk id="2" creationId="{20768289-CF9B-FEA0-EAF4-53347686AA9E}"/>
          </ac:spMkLst>
        </pc:spChg>
        <pc:spChg chg="mod">
          <ac:chgData name="Ada Rocha" userId="d6abec71-635e-473c-a7d9-76ab77659f4c" providerId="ADAL" clId="{ECD0E9F6-D2CE-45A1-8BE0-CC81AD490008}" dt="2026-05-06T09:02:49.791" v="464"/>
          <ac:spMkLst>
            <pc:docMk/>
            <pc:sldMk cId="0" sldId="273"/>
            <ac:spMk id="4" creationId="{5D817813-2949-7A7B-B448-FA6107E03CBE}"/>
          </ac:spMkLst>
        </pc:spChg>
        <pc:spChg chg="mod">
          <ac:chgData name="Ada Rocha" userId="d6abec71-635e-473c-a7d9-76ab77659f4c" providerId="ADAL" clId="{ECD0E9F6-D2CE-45A1-8BE0-CC81AD490008}" dt="2026-05-06T09:16:24.619" v="665" actId="207"/>
          <ac:spMkLst>
            <pc:docMk/>
            <pc:sldMk cId="0" sldId="273"/>
            <ac:spMk id="5" creationId="{8541BB71-B2D0-8AF1-F078-525D841286E8}"/>
          </ac:spMkLst>
        </pc:spChg>
        <pc:spChg chg="mod">
          <ac:chgData name="Ada Rocha" userId="d6abec71-635e-473c-a7d9-76ab77659f4c" providerId="ADAL" clId="{ECD0E9F6-D2CE-45A1-8BE0-CC81AD490008}" dt="2026-05-06T09:02:49.791" v="464"/>
          <ac:spMkLst>
            <pc:docMk/>
            <pc:sldMk cId="0" sldId="273"/>
            <ac:spMk id="18" creationId="{5DD7D607-8DB3-CCA7-CC17-28FDC656C97B}"/>
          </ac:spMkLst>
        </pc:spChg>
        <pc:spChg chg="mod">
          <ac:chgData name="Ada Rocha" userId="d6abec71-635e-473c-a7d9-76ab77659f4c" providerId="ADAL" clId="{ECD0E9F6-D2CE-45A1-8BE0-CC81AD490008}" dt="2026-05-06T09:02:49.791" v="464"/>
          <ac:spMkLst>
            <pc:docMk/>
            <pc:sldMk cId="0" sldId="273"/>
            <ac:spMk id="20" creationId="{CC3C0A80-15A3-2527-B514-9EF12D6F4211}"/>
          </ac:spMkLst>
        </pc:spChg>
        <pc:spChg chg="mod">
          <ac:chgData name="Ada Rocha" userId="d6abec71-635e-473c-a7d9-76ab77659f4c" providerId="ADAL" clId="{ECD0E9F6-D2CE-45A1-8BE0-CC81AD490008}" dt="2026-05-06T09:02:49.791" v="464"/>
          <ac:spMkLst>
            <pc:docMk/>
            <pc:sldMk cId="0" sldId="273"/>
            <ac:spMk id="22" creationId="{B63A9470-F66A-A8DF-7F35-AD5950A6A3B3}"/>
          </ac:spMkLst>
        </pc:spChg>
        <pc:spChg chg="mod">
          <ac:chgData name="Ada Rocha" userId="d6abec71-635e-473c-a7d9-76ab77659f4c" providerId="ADAL" clId="{ECD0E9F6-D2CE-45A1-8BE0-CC81AD490008}" dt="2026-05-06T09:02:49.791" v="464"/>
          <ac:spMkLst>
            <pc:docMk/>
            <pc:sldMk cId="0" sldId="273"/>
            <ac:spMk id="30" creationId="{65F5BEA7-CC00-FC8F-0B0A-254526DE1A8F}"/>
          </ac:spMkLst>
        </pc:spChg>
        <pc:spChg chg="add mod">
          <ac:chgData name="Ada Rocha" userId="d6abec71-635e-473c-a7d9-76ab77659f4c" providerId="ADAL" clId="{ECD0E9F6-D2CE-45A1-8BE0-CC81AD490008}" dt="2026-05-06T09:02:49.791" v="464"/>
          <ac:spMkLst>
            <pc:docMk/>
            <pc:sldMk cId="0" sldId="273"/>
            <ac:spMk id="43" creationId="{AA06795C-9FBF-26AD-CBDC-DE1DDA6D285F}"/>
          </ac:spMkLst>
        </pc:spChg>
        <pc:spChg chg="add mod">
          <ac:chgData name="Ada Rocha" userId="d6abec71-635e-473c-a7d9-76ab77659f4c" providerId="ADAL" clId="{ECD0E9F6-D2CE-45A1-8BE0-CC81AD490008}" dt="2026-05-06T09:02:49.791" v="464"/>
          <ac:spMkLst>
            <pc:docMk/>
            <pc:sldMk cId="0" sldId="273"/>
            <ac:spMk id="51" creationId="{38A7C0A8-4AAA-1C41-4749-7FAEA389291B}"/>
          </ac:spMkLst>
        </pc:spChg>
        <pc:spChg chg="add mod">
          <ac:chgData name="Ada Rocha" userId="d6abec71-635e-473c-a7d9-76ab77659f4c" providerId="ADAL" clId="{ECD0E9F6-D2CE-45A1-8BE0-CC81AD490008}" dt="2026-05-06T09:02:49.791" v="464"/>
          <ac:spMkLst>
            <pc:docMk/>
            <pc:sldMk cId="0" sldId="273"/>
            <ac:spMk id="52" creationId="{360EA446-6A0D-FE32-3629-74E9BDC23E4F}"/>
          </ac:spMkLst>
        </pc:spChg>
        <pc:spChg chg="add mod">
          <ac:chgData name="Ada Rocha" userId="d6abec71-635e-473c-a7d9-76ab77659f4c" providerId="ADAL" clId="{ECD0E9F6-D2CE-45A1-8BE0-CC81AD490008}" dt="2026-05-06T09:02:49.791" v="464"/>
          <ac:spMkLst>
            <pc:docMk/>
            <pc:sldMk cId="0" sldId="273"/>
            <ac:spMk id="54" creationId="{316043EF-0499-CE17-7F13-D9AFE29A7D6B}"/>
          </ac:spMkLst>
        </pc:spChg>
        <pc:spChg chg="add mod">
          <ac:chgData name="Ada Rocha" userId="d6abec71-635e-473c-a7d9-76ab77659f4c" providerId="ADAL" clId="{ECD0E9F6-D2CE-45A1-8BE0-CC81AD490008}" dt="2026-05-06T09:02:49.791" v="464"/>
          <ac:spMkLst>
            <pc:docMk/>
            <pc:sldMk cId="0" sldId="273"/>
            <ac:spMk id="55" creationId="{05999EC1-4423-5ED6-6A05-FF3BED40A102}"/>
          </ac:spMkLst>
        </pc:spChg>
      </pc:sldChg>
      <pc:sldChg chg="del">
        <pc:chgData name="Ada Rocha" userId="d6abec71-635e-473c-a7d9-76ab77659f4c" providerId="ADAL" clId="{ECD0E9F6-D2CE-45A1-8BE0-CC81AD490008}" dt="2026-05-06T09:02:59.866" v="465" actId="47"/>
        <pc:sldMkLst>
          <pc:docMk/>
          <pc:sldMk cId="0" sldId="2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5" name="Shape 235"/>
          <p:cNvSpPr>
            <a:spLocks noGrp="1" noRot="1" noChangeAspect="1"/>
          </p:cNvSpPr>
          <p:nvPr>
            <p:ph type="sldImg"/>
          </p:nvPr>
        </p:nvSpPr>
        <p:spPr>
          <a:xfrm>
            <a:off x="1143000" y="685800"/>
            <a:ext cx="4572000" cy="3429000"/>
          </a:xfrm>
          <a:prstGeom prst="rect">
            <a:avLst/>
          </a:prstGeom>
        </p:spPr>
        <p:txBody>
          <a:bodyPr/>
          <a:lstStyle/>
          <a:p>
            <a:endParaRPr/>
          </a:p>
        </p:txBody>
      </p:sp>
      <p:sp>
        <p:nvSpPr>
          <p:cNvPr id="236" name="Shape 2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hape 242"/>
          <p:cNvSpPr>
            <a:spLocks noGrp="1" noRot="1" noChangeAspect="1"/>
          </p:cNvSpPr>
          <p:nvPr>
            <p:ph type="sldImg"/>
          </p:nvPr>
        </p:nvSpPr>
        <p:spPr>
          <a:prstGeom prst="rect">
            <a:avLst/>
          </a:prstGeom>
        </p:spPr>
        <p:txBody>
          <a:bodyPr/>
          <a:lstStyle/>
          <a:p>
            <a:endParaRPr/>
          </a:p>
        </p:txBody>
      </p:sp>
      <p:sp>
        <p:nvSpPr>
          <p:cNvPr id="243" name="Shape 243"/>
          <p:cNvSpPr>
            <a:spLocks noGrp="1"/>
          </p:cNvSpPr>
          <p:nvPr>
            <p:ph type="body" sz="quarter" idx="1"/>
          </p:nvPr>
        </p:nvSpPr>
        <p:spPr>
          <a:prstGeom prst="rect">
            <a:avLst/>
          </a:prstGeom>
        </p:spPr>
        <p:txBody>
          <a:bodyPr/>
          <a:lstStyle/>
          <a:p>
            <a:r>
              <a:t>Ada</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a:spLocks noGrp="1" noRot="1" noChangeAspect="1"/>
          </p:cNvSpPr>
          <p:nvPr>
            <p:ph type="sldImg"/>
          </p:nvPr>
        </p:nvSpPr>
        <p:spPr>
          <a:xfrm>
            <a:off x="381000" y="685800"/>
            <a:ext cx="6096000" cy="3429000"/>
          </a:xfrm>
          <a:prstGeom prst="rect">
            <a:avLst/>
          </a:prstGeom>
        </p:spPr>
        <p:txBody>
          <a:bodyPr/>
          <a:lstStyle/>
          <a:p>
            <a:endParaRPr/>
          </a:p>
        </p:txBody>
      </p:sp>
      <p:sp>
        <p:nvSpPr>
          <p:cNvPr id="329" name="Shape 329"/>
          <p:cNvSpPr>
            <a:spLocks noGrp="1"/>
          </p:cNvSpPr>
          <p:nvPr>
            <p:ph type="body" sz="quarter" idx="1"/>
          </p:nvPr>
        </p:nvSpPr>
        <p:spPr>
          <a:prstGeom prst="rect">
            <a:avLst/>
          </a:prstGeom>
        </p:spPr>
        <p:txBody>
          <a:bodyPr/>
          <a:lstStyle/>
          <a:p>
            <a:pPr>
              <a:lnSpc>
                <a:spcPct val="117999"/>
              </a:lnSpc>
            </a:pPr>
            <a:r>
              <a:t>CV</a:t>
            </a:r>
          </a:p>
          <a:p>
            <a:pPr>
              <a:lnSpc>
                <a:spcPct val="117999"/>
              </a:lnSpc>
            </a:pPr>
            <a:endParaRPr/>
          </a:p>
          <a:p>
            <a:pPr>
              <a:lnSpc>
                <a:spcPct val="117999"/>
              </a:lnSpc>
            </a:pPr>
            <a:r>
              <a:t>inflamação</a:t>
            </a:r>
          </a:p>
          <a:p>
            <a:pPr>
              <a:lnSpc>
                <a:spcPct val="117999"/>
              </a:lnSpc>
            </a:pPr>
            <a:r>
              <a:t>controlo peso</a:t>
            </a:r>
          </a:p>
          <a:p>
            <a:pPr>
              <a:lnSpc>
                <a:spcPct val="117999"/>
              </a:lnSpc>
            </a:pPr>
            <a:endParaRPr/>
          </a:p>
          <a:p>
            <a:pPr>
              <a:lnSpc>
                <a:spcPct val="117999"/>
              </a:lnSpc>
            </a:pPr>
            <a:r>
              <a:t>bem estar</a:t>
            </a:r>
          </a:p>
          <a:p>
            <a:pPr>
              <a:lnSpc>
                <a:spcPct val="117999"/>
              </a:lnSpc>
            </a:pPr>
            <a:r>
              <a:t>colesterol</a:t>
            </a:r>
          </a:p>
          <a:p>
            <a:pPr>
              <a:lnSpc>
                <a:spcPct val="117999"/>
              </a:lnSpc>
            </a:pPr>
            <a:endParaRPr/>
          </a:p>
          <a:p>
            <a:pPr>
              <a:lnSpc>
                <a:spcPct val="117999"/>
              </a:lnSpc>
            </a:pPr>
            <a:r>
              <a:t>QUALIDADE DE VIDA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Shape 335"/>
          <p:cNvSpPr>
            <a:spLocks noGrp="1" noRot="1" noChangeAspect="1"/>
          </p:cNvSpPr>
          <p:nvPr>
            <p:ph type="sldImg"/>
          </p:nvPr>
        </p:nvSpPr>
        <p:spPr>
          <a:xfrm>
            <a:off x="381000" y="685800"/>
            <a:ext cx="6096000" cy="3429000"/>
          </a:xfrm>
          <a:prstGeom prst="rect">
            <a:avLst/>
          </a:prstGeom>
        </p:spPr>
        <p:txBody>
          <a:bodyPr/>
          <a:lstStyle/>
          <a:p>
            <a:endParaRPr/>
          </a:p>
        </p:txBody>
      </p:sp>
      <p:sp>
        <p:nvSpPr>
          <p:cNvPr id="336" name="Shape 336"/>
          <p:cNvSpPr>
            <a:spLocks noGrp="1"/>
          </p:cNvSpPr>
          <p:nvPr>
            <p:ph type="body" sz="quarter" idx="1"/>
          </p:nvPr>
        </p:nvSpPr>
        <p:spPr>
          <a:prstGeom prst="rect">
            <a:avLst/>
          </a:prstGeom>
        </p:spPr>
        <p:txBody>
          <a:bodyPr/>
          <a:lstStyle/>
          <a:p>
            <a:pPr>
              <a:lnSpc>
                <a:spcPct val="117999"/>
              </a:lnSpc>
            </a:pPr>
            <a:r>
              <a:rPr dirty="0"/>
              <a:t>Ada</a:t>
            </a:r>
          </a:p>
          <a:p>
            <a:pPr>
              <a:lnSpc>
                <a:spcPct val="117999"/>
              </a:lnSpc>
            </a:pPr>
            <a:endParaRPr dirty="0"/>
          </a:p>
          <a:p>
            <a:pPr marL="0" marR="0" lvl="0" indent="0" defTabSz="457200" rtl="0" eaLnBrk="1" fontAlgn="auto" latinLnBrk="0" hangingPunct="1">
              <a:lnSpc>
                <a:spcPct val="117999"/>
              </a:lnSpc>
              <a:spcBef>
                <a:spcPts val="0"/>
              </a:spcBef>
              <a:spcAft>
                <a:spcPts val="0"/>
              </a:spcAft>
              <a:buClrTx/>
              <a:buSzTx/>
              <a:buFontTx/>
              <a:buNone/>
              <a:tabLst/>
              <a:defRPr/>
            </a:pPr>
            <a:r>
              <a:rPr lang="pt-PT" sz="2200" b="0" i="0" dirty="0">
                <a:effectLst/>
                <a:latin typeface="+mn-lt"/>
                <a:ea typeface="+mn-ea"/>
                <a:cs typeface="+mn-cs"/>
                <a:sym typeface="Helvetica Neue"/>
              </a:rPr>
              <a:t>Considerando que diversos estudos tem mostrado que Padrões alimentares associados a uma melhor saúde apresentaram menores emissões de gases de efeito estufa e menores necessidades de fertilizantes nitrogenados, terras agrícolas e água para irrigação. No entanto estudos recentes revelam que nem todas as dietas à base de produtos de origem vegetal conferiram os mesmos benefícios para a saúde e o meio ambiente. As recomendações alimentares devem incluir uma análise mais criteriosa da sustentabilidade ambiental.</a:t>
            </a:r>
          </a:p>
          <a:p>
            <a:pPr marL="0" marR="0" lvl="0" indent="0" defTabSz="457200" rtl="0" eaLnBrk="1" fontAlgn="auto" latinLnBrk="0" hangingPunct="1">
              <a:lnSpc>
                <a:spcPct val="117999"/>
              </a:lnSpc>
              <a:spcBef>
                <a:spcPts val="0"/>
              </a:spcBef>
              <a:spcAft>
                <a:spcPts val="0"/>
              </a:spcAft>
              <a:buClrTx/>
              <a:buSzTx/>
              <a:buFontTx/>
              <a:buNone/>
              <a:tabLst/>
              <a:defRPr/>
            </a:pPr>
            <a:r>
              <a:rPr lang="pt-PT" sz="2200" b="0" i="0" dirty="0">
                <a:effectLst/>
                <a:latin typeface="+mn-lt"/>
                <a:ea typeface="+mn-ea"/>
                <a:cs typeface="+mn-cs"/>
                <a:sym typeface="Helvetica Neue"/>
              </a:rPr>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Shape 342"/>
          <p:cNvSpPr>
            <a:spLocks noGrp="1" noRot="1" noChangeAspect="1"/>
          </p:cNvSpPr>
          <p:nvPr>
            <p:ph type="sldImg"/>
          </p:nvPr>
        </p:nvSpPr>
        <p:spPr>
          <a:xfrm>
            <a:off x="381000" y="685800"/>
            <a:ext cx="6096000" cy="3429000"/>
          </a:xfrm>
          <a:prstGeom prst="rect">
            <a:avLst/>
          </a:prstGeom>
        </p:spPr>
        <p:txBody>
          <a:bodyPr/>
          <a:lstStyle/>
          <a:p>
            <a:endParaRPr/>
          </a:p>
        </p:txBody>
      </p:sp>
      <p:sp>
        <p:nvSpPr>
          <p:cNvPr id="343" name="Shape 343"/>
          <p:cNvSpPr>
            <a:spLocks noGrp="1"/>
          </p:cNvSpPr>
          <p:nvPr>
            <p:ph type="body" sz="quarter" idx="1"/>
          </p:nvPr>
        </p:nvSpPr>
        <p:spPr>
          <a:prstGeom prst="rect">
            <a:avLst/>
          </a:prstGeom>
        </p:spPr>
        <p:txBody>
          <a:bodyPr/>
          <a:lstStyle>
            <a:lvl1pPr>
              <a:lnSpc>
                <a:spcPct val="117999"/>
              </a:lnSpc>
            </a:lvl1pPr>
          </a:lstStyle>
          <a:p>
            <a:r>
              <a:rPr dirty="0"/>
              <a:t>Ada</a:t>
            </a:r>
            <a:endParaRPr lang="pt-PT" dirty="0"/>
          </a:p>
          <a:p>
            <a:pPr rtl="0"/>
            <a:r>
              <a:rPr lang="pt-PT" sz="2200" b="0" i="0" dirty="0">
                <a:effectLst/>
                <a:latin typeface="+mn-lt"/>
                <a:ea typeface="+mn-ea"/>
                <a:cs typeface="+mn-cs"/>
                <a:sym typeface="Helvetica Neue"/>
              </a:rPr>
              <a:t>As futuras diretrizes alimentares devem incluir a consideração da sustentabilidade ambiental e reconhecer os benefícios conjuntos para a saúde humana e ambiental de dietas mais sustentáveis, mas também que nem todas as dietas à base de plantas conferem os mesmos benefícios para a saúde e o meio ambiente.</a:t>
            </a:r>
          </a:p>
          <a:p>
            <a:pPr rtl="0"/>
            <a:r>
              <a:rPr lang="pt-PT" sz="2200" b="0" i="0" dirty="0">
                <a:effectLst/>
                <a:latin typeface="+mn-lt"/>
                <a:ea typeface="+mn-ea"/>
                <a:cs typeface="+mn-cs"/>
                <a:sym typeface="Helvetica Neue"/>
              </a:rPr>
              <a:t>A dieta mediterrânea posiciona-se mais uma vez como uma boa alternativa para dar resposta a este duplo desafio.</a:t>
            </a:r>
          </a:p>
          <a:p>
            <a:br>
              <a:rPr lang="pt-PT" dirty="0"/>
            </a:b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346"/>
          <p:cNvSpPr>
            <a:spLocks noGrp="1" noRot="1" noChangeAspect="1"/>
          </p:cNvSpPr>
          <p:nvPr>
            <p:ph type="sldImg"/>
          </p:nvPr>
        </p:nvSpPr>
        <p:spPr>
          <a:xfrm>
            <a:off x="381000" y="685800"/>
            <a:ext cx="6096000" cy="3429000"/>
          </a:xfrm>
          <a:prstGeom prst="rect">
            <a:avLst/>
          </a:prstGeom>
        </p:spPr>
        <p:txBody>
          <a:bodyPr/>
          <a:lstStyle/>
          <a:p>
            <a:endParaRPr/>
          </a:p>
        </p:txBody>
      </p:sp>
      <p:sp>
        <p:nvSpPr>
          <p:cNvPr id="347" name="Shape 347"/>
          <p:cNvSpPr>
            <a:spLocks noGrp="1"/>
          </p:cNvSpPr>
          <p:nvPr>
            <p:ph type="body" sz="quarter" idx="1"/>
          </p:nvPr>
        </p:nvSpPr>
        <p:spPr>
          <a:prstGeom prst="rect">
            <a:avLst/>
          </a:prstGeom>
        </p:spPr>
        <p:txBody>
          <a:bodyPr/>
          <a:lstStyle/>
          <a:p>
            <a:r>
              <a:rPr dirty="0"/>
              <a:t>Ada</a:t>
            </a:r>
            <a:endParaRPr lang="pt-PT" dirty="0"/>
          </a:p>
          <a:p>
            <a:pPr rtl="0"/>
            <a:r>
              <a:rPr lang="en-US" sz="2200" i="1" dirty="0">
                <a:effectLst/>
                <a:latin typeface="+mn-lt"/>
                <a:ea typeface="+mn-ea"/>
                <a:cs typeface="+mn-cs"/>
                <a:sym typeface="Helvetica Neue"/>
              </a:rPr>
              <a:t>• </a:t>
            </a:r>
            <a:r>
              <a:rPr lang="pt-PT" sz="2200" b="0" i="0" dirty="0">
                <a:effectLst/>
                <a:latin typeface="+mn-lt"/>
                <a:ea typeface="+mn-ea"/>
                <a:cs typeface="+mn-cs"/>
                <a:sym typeface="Helvetica Neue"/>
              </a:rPr>
              <a:t>De forma geral, o objetivo do nosso projeto é promover mudanças na oferta alimentar, aproximando-a do padrão alimentar mediterrâneo, criando e oferecendo refeições predominantemente à base de plantas, com produtos alimentares sazonais e locais, e envolvendo as partes interessadas por meio de estratégias de marketing social. </a:t>
            </a:r>
          </a:p>
          <a:p>
            <a:pPr rtl="0"/>
            <a:r>
              <a:rPr lang="pt-PT" sz="2200" b="0" i="0" dirty="0">
                <a:effectLst/>
                <a:latin typeface="+mn-lt"/>
                <a:ea typeface="+mn-ea"/>
                <a:cs typeface="+mn-cs"/>
                <a:sym typeface="Helvetica Neue"/>
              </a:rPr>
              <a:t>O projeto centrou-se num contexto específico (cantinas universitárias), mas tem potencial para ser aplicado a outros contextos de serviços de alimentação (por exemplo, hospitais, instituições sociais, instalações militares e esportivas).</a:t>
            </a:r>
          </a:p>
          <a:p>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381000" y="685800"/>
            <a:ext cx="6096000" cy="3429000"/>
          </a:xfrm>
          <a:prstGeom prst="rect">
            <a:avLst/>
          </a:prstGeom>
        </p:spPr>
        <p:txBody>
          <a:bodyPr/>
          <a:lstStyle/>
          <a:p>
            <a:endParaRPr/>
          </a:p>
        </p:txBody>
      </p:sp>
      <p:sp>
        <p:nvSpPr>
          <p:cNvPr id="357" name="Shape 357"/>
          <p:cNvSpPr>
            <a:spLocks noGrp="1"/>
          </p:cNvSpPr>
          <p:nvPr>
            <p:ph type="body" sz="quarter" idx="1"/>
          </p:nvPr>
        </p:nvSpPr>
        <p:spPr>
          <a:prstGeom prst="rect">
            <a:avLst/>
          </a:prstGeom>
        </p:spPr>
        <p:txBody>
          <a:bodyPr/>
          <a:lstStyle/>
          <a:p>
            <a:r>
              <a:rPr dirty="0"/>
              <a:t>Ada</a:t>
            </a:r>
          </a:p>
          <a:p>
            <a:endParaRPr dirty="0"/>
          </a:p>
          <a:p>
            <a:pPr rtl="0"/>
            <a:r>
              <a:rPr lang="pt-PT" sz="2200" b="0" i="0" dirty="0">
                <a:effectLst/>
                <a:latin typeface="+mn-lt"/>
                <a:ea typeface="+mn-ea"/>
                <a:cs typeface="+mn-cs"/>
                <a:sym typeface="Helvetica Neue"/>
              </a:rPr>
              <a:t>Os estudos sobre a oferta alimentar em alimentação coletiva, incluindo cantinas universitárias, caracterizaram essas refeições como desequilibradas, hiperenergéticas, ricas em gordura, gordura saturada, sal, açúcares, carne e carne processada, fornecendo baixas quantidades de hortícolas, cereais integrais, frutas, nozes, leguminosas e azeite, apresentando um padrão que se afasta claramente da dieta mediterrânea.</a:t>
            </a:r>
          </a:p>
          <a:p>
            <a:pPr rtl="0"/>
            <a:endParaRPr lang="pt-PT" sz="2200" b="0" i="0" dirty="0">
              <a:effectLst/>
              <a:latin typeface="+mn-lt"/>
              <a:ea typeface="+mn-ea"/>
              <a:cs typeface="+mn-cs"/>
              <a:sym typeface="Helvetica Neue"/>
            </a:endParaRPr>
          </a:p>
          <a:p>
            <a:pPr rtl="0"/>
            <a:r>
              <a:rPr lang="pt-PT" sz="2200" b="0" i="0" dirty="0">
                <a:effectLst/>
                <a:latin typeface="+mn-lt"/>
                <a:ea typeface="+mn-ea"/>
                <a:cs typeface="+mn-cs"/>
                <a:sym typeface="Helvetica Neue"/>
              </a:rPr>
              <a:t>• Tal como na população em geral, a adesão dos estudantes universitários à dieta mediterrânica está longe do ideal.</a:t>
            </a:r>
          </a:p>
          <a:p>
            <a:pPr rtl="0"/>
            <a:endParaRPr lang="pt-PT" sz="2200" b="0" i="0" dirty="0">
              <a:effectLst/>
              <a:latin typeface="+mn-lt"/>
              <a:ea typeface="+mn-ea"/>
              <a:cs typeface="+mn-cs"/>
              <a:sym typeface="Helvetica Neue"/>
            </a:endParaRPr>
          </a:p>
          <a:p>
            <a:br>
              <a:rPr lang="pt-PT" dirty="0"/>
            </a:b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Shape 364"/>
          <p:cNvSpPr>
            <a:spLocks noGrp="1" noRot="1" noChangeAspect="1"/>
          </p:cNvSpPr>
          <p:nvPr>
            <p:ph type="sldImg"/>
          </p:nvPr>
        </p:nvSpPr>
        <p:spPr>
          <a:xfrm>
            <a:off x="381000" y="685800"/>
            <a:ext cx="6096000" cy="3429000"/>
          </a:xfrm>
          <a:prstGeom prst="rect">
            <a:avLst/>
          </a:prstGeom>
        </p:spPr>
        <p:txBody>
          <a:bodyPr/>
          <a:lstStyle/>
          <a:p>
            <a:endParaRPr/>
          </a:p>
        </p:txBody>
      </p:sp>
      <p:sp>
        <p:nvSpPr>
          <p:cNvPr id="365" name="Shape 365"/>
          <p:cNvSpPr>
            <a:spLocks noGrp="1"/>
          </p:cNvSpPr>
          <p:nvPr>
            <p:ph type="body" sz="quarter" idx="1"/>
          </p:nvPr>
        </p:nvSpPr>
        <p:spPr>
          <a:prstGeom prst="rect">
            <a:avLst/>
          </a:prstGeom>
        </p:spPr>
        <p:txBody>
          <a:bodyPr/>
          <a:lstStyle/>
          <a:p>
            <a:r>
              <a:rPr dirty="0"/>
              <a:t>Ada</a:t>
            </a:r>
          </a:p>
          <a:p>
            <a:endParaRPr dirty="0"/>
          </a:p>
          <a:p>
            <a:pPr rtl="0"/>
            <a:r>
              <a:rPr lang="pt-PT" sz="2200" b="0" i="0" dirty="0">
                <a:effectLst/>
                <a:latin typeface="+mn-lt"/>
                <a:ea typeface="+mn-ea"/>
                <a:cs typeface="+mn-cs"/>
                <a:sym typeface="Helvetica Neue"/>
              </a:rPr>
              <a:t>3.1 Desenvolver um novo conceito de menu/refeição para serviços de alimentação, visando a mudança da oferta alimentar para a Dieta Mediterrânea;</a:t>
            </a:r>
          </a:p>
          <a:p>
            <a:pPr rtl="0"/>
            <a:r>
              <a:rPr lang="pt-PT" sz="2200" b="0" i="0" dirty="0">
                <a:effectLst/>
                <a:latin typeface="+mn-lt"/>
                <a:ea typeface="+mn-ea"/>
                <a:cs typeface="+mn-cs"/>
                <a:sym typeface="Helvetica Neue"/>
              </a:rPr>
              <a:t>3.2. Adaptar o conceito a cada país, considerando a cultura alimentar e a acessibilidade dos ingredientes.</a:t>
            </a:r>
          </a:p>
          <a:p>
            <a:pPr rtl="0"/>
            <a:r>
              <a:rPr lang="pt-PT" sz="2200" b="0" i="0" dirty="0">
                <a:effectLst/>
                <a:latin typeface="+mn-lt"/>
                <a:ea typeface="+mn-ea"/>
                <a:cs typeface="+mn-cs"/>
                <a:sym typeface="Helvetica Neue"/>
              </a:rPr>
              <a:t>3.3. Desenvolver a “</a:t>
            </a:r>
            <a:r>
              <a:rPr lang="pt-PT" sz="2200" b="0" i="0" dirty="0" err="1">
                <a:effectLst/>
                <a:latin typeface="+mn-lt"/>
                <a:ea typeface="+mn-ea"/>
                <a:cs typeface="+mn-cs"/>
                <a:sym typeface="Helvetica Neue"/>
              </a:rPr>
              <a:t>student</a:t>
            </a:r>
            <a:r>
              <a:rPr lang="pt-PT" sz="2200" b="0" i="0" dirty="0">
                <a:effectLst/>
                <a:latin typeface="+mn-lt"/>
                <a:ea typeface="+mn-ea"/>
                <a:cs typeface="+mn-cs"/>
                <a:sym typeface="Helvetica Neue"/>
              </a:rPr>
              <a:t> </a:t>
            </a:r>
            <a:r>
              <a:rPr lang="pt-PT" sz="2200" b="0" i="0" dirty="0" err="1">
                <a:effectLst/>
                <a:latin typeface="+mn-lt"/>
                <a:ea typeface="+mn-ea"/>
                <a:cs typeface="+mn-cs"/>
                <a:sym typeface="Helvetica Neue"/>
              </a:rPr>
              <a:t>bag</a:t>
            </a:r>
            <a:r>
              <a:rPr lang="pt-PT" sz="2200" b="0" i="0" dirty="0">
                <a:effectLst/>
                <a:latin typeface="+mn-lt"/>
                <a:ea typeface="+mn-ea"/>
                <a:cs typeface="+mn-cs"/>
                <a:sym typeface="Helvetica Neue"/>
              </a:rPr>
              <a:t>", ou seja, uma refeição pronta para consumo, seguindo as premissas do conceito, mas de fácil transporte.</a:t>
            </a:r>
          </a:p>
          <a:p>
            <a:pPr rtl="0"/>
            <a:r>
              <a:rPr lang="pt-PT" sz="2200" b="0" i="0" dirty="0">
                <a:effectLst/>
                <a:latin typeface="+mn-lt"/>
                <a:ea typeface="+mn-ea"/>
                <a:cs typeface="+mn-cs"/>
                <a:sym typeface="Helvetica Neue"/>
              </a:rPr>
              <a:t>3.4. Desenvolver ferramentas para atender às premissas do conceito e auxiliar os funcionários de serviços de alimentação e os consumidores a compreenderem a metodologia e aceitarem a mudança na rotina diária.</a:t>
            </a:r>
          </a:p>
          <a:p>
            <a:pPr rtl="0"/>
            <a:r>
              <a:rPr lang="pt-PT" sz="2200" b="0" i="0" dirty="0">
                <a:effectLst/>
                <a:latin typeface="+mn-lt"/>
                <a:ea typeface="+mn-ea"/>
                <a:cs typeface="+mn-cs"/>
                <a:sym typeface="Helvetica Neue"/>
              </a:rPr>
              <a:t>3.5. Desenvolver estratégias de marketing socio emocional dirigidas às partes interessadas e aos consumidores para promover a mudança de comportamento alimentar.</a:t>
            </a:r>
          </a:p>
          <a:p>
            <a:pPr rtl="0"/>
            <a:r>
              <a:rPr lang="pt-PT" sz="2200" b="0" i="0" dirty="0">
                <a:effectLst/>
                <a:latin typeface="+mn-lt"/>
                <a:ea typeface="+mn-ea"/>
                <a:cs typeface="+mn-cs"/>
                <a:sym typeface="Helvetica Neue"/>
              </a:rPr>
              <a:t>3.6. Medir os impactos das estratégias implementadas (em 3 estudos de caso - Portugal, Turquia e Croácia)</a:t>
            </a:r>
          </a:p>
          <a:p>
            <a:pPr rtl="0"/>
            <a:endParaRPr lang="pt-PT" sz="2200" b="0" i="0" dirty="0">
              <a:effectLst/>
              <a:latin typeface="+mn-lt"/>
              <a:ea typeface="+mn-ea"/>
              <a:cs typeface="+mn-cs"/>
              <a:sym typeface="Helvetica Neue"/>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Shape 376"/>
          <p:cNvSpPr>
            <a:spLocks noGrp="1" noRot="1" noChangeAspect="1"/>
          </p:cNvSpPr>
          <p:nvPr>
            <p:ph type="sldImg"/>
          </p:nvPr>
        </p:nvSpPr>
        <p:spPr>
          <a:xfrm>
            <a:off x="381000" y="685800"/>
            <a:ext cx="6096000" cy="3429000"/>
          </a:xfrm>
          <a:prstGeom prst="rect">
            <a:avLst/>
          </a:prstGeom>
        </p:spPr>
        <p:txBody>
          <a:bodyPr/>
          <a:lstStyle/>
          <a:p>
            <a:endParaRPr/>
          </a:p>
        </p:txBody>
      </p:sp>
      <p:sp>
        <p:nvSpPr>
          <p:cNvPr id="377" name="Shape 377"/>
          <p:cNvSpPr>
            <a:spLocks noGrp="1"/>
          </p:cNvSpPr>
          <p:nvPr>
            <p:ph type="body" sz="quarter" idx="1"/>
          </p:nvPr>
        </p:nvSpPr>
        <p:spPr>
          <a:prstGeom prst="rect">
            <a:avLst/>
          </a:prstGeom>
        </p:spPr>
        <p:txBody>
          <a:bodyPr/>
          <a:lstStyle/>
          <a:p>
            <a:r>
              <a:rPr dirty="0"/>
              <a:t>Ada</a:t>
            </a:r>
            <a:endParaRPr lang="pt-PT" dirty="0"/>
          </a:p>
          <a:p>
            <a:pPr marL="0" marR="0" lvl="0" indent="0" defTabSz="457200" rtl="0" eaLnBrk="1" fontAlgn="auto" latinLnBrk="0" hangingPunct="1">
              <a:lnSpc>
                <a:spcPct val="117999"/>
              </a:lnSpc>
              <a:spcBef>
                <a:spcPts val="0"/>
              </a:spcBef>
              <a:spcAft>
                <a:spcPts val="0"/>
              </a:spcAft>
              <a:buClrTx/>
              <a:buSzTx/>
              <a:buFontTx/>
              <a:buNone/>
              <a:tabLst/>
              <a:defRPr/>
            </a:pPr>
            <a:r>
              <a:rPr lang="pt-PT" sz="2200" b="0" i="0" dirty="0">
                <a:effectLst/>
                <a:latin typeface="+mn-lt"/>
                <a:ea typeface="+mn-ea"/>
                <a:cs typeface="+mn-cs"/>
                <a:sym typeface="Helvetica Neue"/>
              </a:rPr>
              <a:t>Estudos anteriores sobre hábitos alimentares no campus têm se concentrado principalmente em um único grupo de</a:t>
            </a:r>
          </a:p>
          <a:p>
            <a:pPr marL="0" marR="0" lvl="0" indent="0" defTabSz="457200" rtl="0" eaLnBrk="1" fontAlgn="auto" latinLnBrk="0" hangingPunct="1">
              <a:lnSpc>
                <a:spcPct val="117999"/>
              </a:lnSpc>
              <a:spcBef>
                <a:spcPts val="0"/>
              </a:spcBef>
              <a:spcAft>
                <a:spcPts val="0"/>
              </a:spcAft>
              <a:buClrTx/>
              <a:buSzTx/>
              <a:buFontTx/>
              <a:buNone/>
              <a:tabLst/>
              <a:defRPr/>
            </a:pPr>
            <a:r>
              <a:rPr lang="pt-PT" sz="2200" b="0" i="0" dirty="0">
                <a:effectLst/>
                <a:latin typeface="+mn-lt"/>
                <a:ea typeface="+mn-ea"/>
                <a:cs typeface="+mn-cs"/>
                <a:sym typeface="Helvetica Neue"/>
              </a:rPr>
              <a:t>Embora esses estudos forneçam pistas importantes sobre os determinantes da adesão à oferta de alimentos da cantina (por exemplo, a falta de tempo como principal barreira para hábitos alimentares saudáveis ​​ou a falta de habilidades culinárias, até onde sabemos, nenhuma pesquisa abordou essa questão usando uma abordagem integrativa de múltiplos grupos de interesse (por exemplo, os estudantes, os fornecedores de alimentos, os tomadores de decisão) em um conjunto de variáveis ​​individuais e contextuais.</a:t>
            </a:r>
          </a:p>
          <a:p>
            <a:pPr rtl="0"/>
            <a:r>
              <a:rPr lang="pt-PT" sz="2200" b="0" i="0" dirty="0">
                <a:effectLst/>
                <a:latin typeface="+mn-lt"/>
                <a:ea typeface="+mn-ea"/>
                <a:cs typeface="+mn-cs"/>
                <a:sym typeface="Helvetica Neue"/>
              </a:rPr>
              <a:t>O nosso projeto utiliza uma abordagem integrativa que envolve múltiplas partes interessadas (nomeadamente, consumidores, fornecedores de alimentos e tomadores de decisão) em um conjunto de variáveis ​​diferentes. Além disso, as iniciativas de intervenção geralmente atuam apenas no ambiente, sem estratégias que envolvam efetivamente todas as partes interessadas. </a:t>
            </a:r>
          </a:p>
          <a:p>
            <a:pPr rtl="0"/>
            <a:endParaRPr lang="pt-PT" sz="2200" b="0" i="0" dirty="0">
              <a:effectLst/>
              <a:latin typeface="+mn-lt"/>
              <a:ea typeface="+mn-ea"/>
              <a:cs typeface="+mn-cs"/>
              <a:sym typeface="Helvetica Neue"/>
            </a:endParaRPr>
          </a:p>
          <a:p>
            <a:br>
              <a:rPr lang="pt-PT" dirty="0"/>
            </a:b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Shape 387"/>
          <p:cNvSpPr>
            <a:spLocks noGrp="1" noRot="1" noChangeAspect="1"/>
          </p:cNvSpPr>
          <p:nvPr>
            <p:ph type="sldImg"/>
          </p:nvPr>
        </p:nvSpPr>
        <p:spPr>
          <a:xfrm>
            <a:off x="381000" y="685800"/>
            <a:ext cx="6096000" cy="3429000"/>
          </a:xfrm>
          <a:prstGeom prst="rect">
            <a:avLst/>
          </a:prstGeom>
        </p:spPr>
        <p:txBody>
          <a:bodyPr/>
          <a:lstStyle/>
          <a:p>
            <a:endParaRPr/>
          </a:p>
        </p:txBody>
      </p:sp>
      <p:sp>
        <p:nvSpPr>
          <p:cNvPr id="388" name="Shape 388"/>
          <p:cNvSpPr>
            <a:spLocks noGrp="1"/>
          </p:cNvSpPr>
          <p:nvPr>
            <p:ph type="body" sz="quarter" idx="1"/>
          </p:nvPr>
        </p:nvSpPr>
        <p:spPr>
          <a:prstGeom prst="rect">
            <a:avLst/>
          </a:prstGeom>
        </p:spPr>
        <p:txBody>
          <a:bodyPr/>
          <a:lstStyle/>
          <a:p>
            <a:r>
              <a:rPr dirty="0"/>
              <a:t>Ada</a:t>
            </a:r>
          </a:p>
          <a:p>
            <a:endParaRPr dirty="0"/>
          </a:p>
          <a:p>
            <a:pPr rtl="0"/>
            <a:r>
              <a:rPr lang="pt-PT" sz="2200" b="0" i="0" dirty="0">
                <a:effectLst/>
                <a:latin typeface="+mn-lt"/>
                <a:ea typeface="+mn-ea"/>
                <a:cs typeface="+mn-cs"/>
                <a:sym typeface="Helvetica Neue"/>
              </a:rPr>
              <a:t>Pretendemos desta forma contribuir para cumprir os Objetivos de Desenvolvimento Sustentável da ONU para 2030  utilizando o setor de alimentação coletiva como meio para modular os comportamentos alimentares e a perceção das partes interessadas e dos consumidores em relação aos alimentos.</a:t>
            </a:r>
          </a:p>
          <a:p>
            <a:pPr rtl="0"/>
            <a:endParaRPr lang="pt-PT" sz="2200" b="0" i="0" dirty="0">
              <a:effectLst/>
              <a:latin typeface="+mn-lt"/>
              <a:ea typeface="+mn-ea"/>
              <a:cs typeface="+mn-cs"/>
              <a:sym typeface="Helvetica Neue"/>
            </a:endParaRPr>
          </a:p>
          <a:p>
            <a:pPr rtl="0"/>
            <a:r>
              <a:rPr lang="pt-PT" sz="2200" b="0" i="0" dirty="0">
                <a:effectLst/>
                <a:latin typeface="+mn-lt"/>
                <a:ea typeface="+mn-ea"/>
                <a:cs typeface="+mn-cs"/>
                <a:sym typeface="Helvetica Neue"/>
              </a:rPr>
              <a:t>Promovendo mudanças na oferta alimentar, aproximando-a do padrão alimentar mediterrâneo, criando e oferecendo refeições predominantemente à base de produtos alimentares de origem vegetal, sazonais e locais, envolvendo as partes interessadas através de estratégias de marketing social. </a:t>
            </a:r>
          </a:p>
          <a:p>
            <a:pPr rtl="0"/>
            <a:endParaRPr lang="pt-PT" sz="2200" b="0" i="0" dirty="0">
              <a:effectLst/>
              <a:latin typeface="+mn-lt"/>
              <a:ea typeface="+mn-ea"/>
              <a:cs typeface="+mn-cs"/>
              <a:sym typeface="Helvetica Neue"/>
            </a:endParaRPr>
          </a:p>
          <a:p>
            <a:pPr rtl="0"/>
            <a:r>
              <a:rPr lang="pt-PT" sz="2200" b="0" i="0" dirty="0">
                <a:effectLst/>
                <a:latin typeface="+mn-lt"/>
                <a:ea typeface="+mn-ea"/>
                <a:cs typeface="+mn-cs"/>
                <a:sym typeface="Helvetica Neue"/>
              </a:rPr>
              <a:t>O projeto teve como foco um contexto específico (cantinas universitárias), mas tem potencial para ser aplicado a outros contextos de serviços de alimentação (por exemplo, hospitais, instituições sociais, instalações militares e desportivas).</a:t>
            </a:r>
          </a:p>
          <a:p>
            <a:br>
              <a:rPr lang="pt-PT" dirty="0"/>
            </a:b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381000" y="685800"/>
            <a:ext cx="6096000" cy="3429000"/>
          </a:xfrm>
        </p:spPr>
      </p:sp>
      <p:sp>
        <p:nvSpPr>
          <p:cNvPr id="3" name="Marcador de Posição de Notas 2"/>
          <p:cNvSpPr>
            <a:spLocks noGrp="1"/>
          </p:cNvSpPr>
          <p:nvPr>
            <p:ph type="body" idx="1"/>
          </p:nvPr>
        </p:nvSpPr>
        <p:spPr/>
        <p:txBody>
          <a:bodyPr/>
          <a:lstStyle/>
          <a:p>
            <a:endParaRPr lang="pt-PT" dirty="0"/>
          </a:p>
        </p:txBody>
      </p:sp>
    </p:spTree>
    <p:extLst>
      <p:ext uri="{BB962C8B-B14F-4D97-AF65-F5344CB8AC3E}">
        <p14:creationId xmlns:p14="http://schemas.microsoft.com/office/powerpoint/2010/main" val="514489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hape 258"/>
          <p:cNvSpPr>
            <a:spLocks noGrp="1" noRot="1" noChangeAspect="1"/>
          </p:cNvSpPr>
          <p:nvPr>
            <p:ph type="sldImg"/>
          </p:nvPr>
        </p:nvSpPr>
        <p:spPr>
          <a:xfrm>
            <a:off x="381000" y="685800"/>
            <a:ext cx="6096000" cy="3429000"/>
          </a:xfrm>
          <a:prstGeom prst="rect">
            <a:avLst/>
          </a:prstGeom>
        </p:spPr>
        <p:txBody>
          <a:bodyPr/>
          <a:lstStyle/>
          <a:p>
            <a:endParaRPr/>
          </a:p>
        </p:txBody>
      </p:sp>
      <p:sp>
        <p:nvSpPr>
          <p:cNvPr id="259" name="Shape 259"/>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r>
              <a:rPr dirty="0"/>
              <a:t>A</a:t>
            </a:r>
            <a:endParaRPr lang="pt-PT" dirty="0"/>
          </a:p>
          <a:p>
            <a:pPr rtl="0"/>
            <a:r>
              <a:rPr lang="pt-PT" sz="1200" b="0" i="0" dirty="0">
                <a:effectLst/>
                <a:latin typeface="Calibri"/>
                <a:ea typeface="Calibri"/>
                <a:cs typeface="Calibri"/>
                <a:sym typeface="Calibri"/>
              </a:rPr>
              <a:t>A ideia deste projeto surgiu na equipa quando pensámos associar o setor da AC com a Dieta Mediterrânea.</a:t>
            </a:r>
          </a:p>
          <a:p>
            <a:pPr rtl="0"/>
            <a:r>
              <a:rPr lang="pt-PT" sz="1200" b="0" i="0" dirty="0">
                <a:effectLst/>
                <a:latin typeface="Calibri"/>
                <a:ea typeface="Calibri"/>
                <a:cs typeface="Calibri"/>
                <a:sym typeface="Calibri"/>
              </a:rPr>
              <a:t>Este projeto visa intervir no setor dos serviços de alimentação, especificamente nas cantinas das instituições de ensino superior, promovendo a conformidade da oferta </a:t>
            </a:r>
            <a:r>
              <a:rPr lang="pt-PT" sz="1200" b="0" i="0" dirty="0" err="1">
                <a:effectLst/>
                <a:latin typeface="Calibri"/>
                <a:ea typeface="Calibri"/>
                <a:cs typeface="Calibri"/>
                <a:sym typeface="Calibri"/>
              </a:rPr>
              <a:t>alimentarcom</a:t>
            </a:r>
            <a:r>
              <a:rPr lang="pt-PT" sz="1200" b="0" i="0" dirty="0">
                <a:effectLst/>
                <a:latin typeface="Calibri"/>
                <a:ea typeface="Calibri"/>
                <a:cs typeface="Calibri"/>
                <a:sym typeface="Calibri"/>
              </a:rPr>
              <a:t> o Padrão Alimentar Mediterrâneo </a:t>
            </a:r>
          </a:p>
          <a:p>
            <a:pPr rtl="0"/>
            <a:r>
              <a:rPr lang="pt-PT" sz="1200" b="0" i="0" dirty="0">
                <a:effectLst/>
                <a:latin typeface="Calibri"/>
                <a:ea typeface="Calibri"/>
                <a:cs typeface="Calibri"/>
                <a:sym typeface="Calibri"/>
              </a:rPr>
              <a:t>Considerando que os jovens consumidores, representa uma oportunidade para modular os comportamentos alimentares no sentido de uma alimentação saudável e sustentável, para se tornarem adultos saudáveis. </a:t>
            </a:r>
          </a:p>
          <a:p>
            <a:pPr rtl="0"/>
            <a:r>
              <a:rPr lang="pt-PT" sz="1200" b="0" i="0" dirty="0">
                <a:effectLst/>
                <a:latin typeface="Calibri"/>
                <a:ea typeface="Calibri"/>
                <a:cs typeface="Calibri"/>
                <a:sym typeface="Calibri"/>
              </a:rPr>
              <a:t>Os serviços de alimentação podem ser um promotor da adoção de hábitos alimentares saudáveis, alterando a acessibilidade e a disponibilidade dos alimentos, aumentando a literacia alimentar dos consumidores e desenvolvendo a cultura alimentar mediterrânica.</a:t>
            </a:r>
          </a:p>
          <a:p>
            <a:pPr rtl="0"/>
            <a:r>
              <a:rPr lang="pt-PT" sz="1200" b="0" i="0" dirty="0">
                <a:effectLst/>
                <a:latin typeface="Calibri"/>
                <a:ea typeface="Calibri"/>
                <a:cs typeface="Calibri"/>
                <a:sym typeface="Calibri"/>
              </a:rPr>
              <a:t>Aproveitando que os consumidores, especialmente os jovens, estão cada vez mais preocupados com a saúde do planeta e com questões de sustentabilidade, que estão fortemente relacionadas com a alimentação e os sistemas alimentares.</a:t>
            </a:r>
          </a:p>
          <a:p>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Shape 271"/>
          <p:cNvSpPr>
            <a:spLocks noGrp="1" noRot="1" noChangeAspect="1"/>
          </p:cNvSpPr>
          <p:nvPr>
            <p:ph type="sldImg"/>
          </p:nvPr>
        </p:nvSpPr>
        <p:spPr>
          <a:xfrm>
            <a:off x="381000" y="685800"/>
            <a:ext cx="6096000" cy="3429000"/>
          </a:xfrm>
          <a:prstGeom prst="rect">
            <a:avLst/>
          </a:prstGeom>
        </p:spPr>
        <p:txBody>
          <a:bodyPr/>
          <a:lstStyle/>
          <a:p>
            <a:endParaRPr/>
          </a:p>
        </p:txBody>
      </p:sp>
      <p:sp>
        <p:nvSpPr>
          <p:cNvPr id="272" name="Shape 272"/>
          <p:cNvSpPr>
            <a:spLocks noGrp="1"/>
          </p:cNvSpPr>
          <p:nvPr>
            <p:ph type="body" sz="quarter" idx="1"/>
          </p:nvPr>
        </p:nvSpPr>
        <p:spPr>
          <a:prstGeom prst="rect">
            <a:avLst/>
          </a:prstGeom>
        </p:spPr>
        <p:txBody>
          <a:bodyPr/>
          <a:lstStyle/>
          <a:p>
            <a:r>
              <a:rPr lang="pt-PT" dirty="0"/>
              <a:t>O setor de AC engloba a produção de refeições para consumo fora de casa, servidas a consumidores de todas as faixas etárias em diferentes segmentos: académico, empresarial, social ou hospitalar</a:t>
            </a:r>
            <a:endParaRPr dirty="0"/>
          </a:p>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278"/>
          <p:cNvSpPr>
            <a:spLocks noGrp="1" noRot="1" noChangeAspect="1"/>
          </p:cNvSpPr>
          <p:nvPr>
            <p:ph type="sldImg"/>
          </p:nvPr>
        </p:nvSpPr>
        <p:spPr>
          <a:xfrm>
            <a:off x="381000" y="685800"/>
            <a:ext cx="6096000" cy="3429000"/>
          </a:xfrm>
          <a:prstGeom prst="rect">
            <a:avLst/>
          </a:prstGeom>
        </p:spPr>
        <p:txBody>
          <a:bodyPr/>
          <a:lstStyle/>
          <a:p>
            <a:endParaRPr/>
          </a:p>
        </p:txBody>
      </p:sp>
      <p:sp>
        <p:nvSpPr>
          <p:cNvPr id="279" name="Shape 279"/>
          <p:cNvSpPr>
            <a:spLocks noGrp="1"/>
          </p:cNvSpPr>
          <p:nvPr>
            <p:ph type="body" sz="quarter" idx="1"/>
          </p:nvPr>
        </p:nvSpPr>
        <p:spPr>
          <a:prstGeom prst="rect">
            <a:avLst/>
          </a:prstGeom>
        </p:spPr>
        <p:txBody>
          <a:bodyPr/>
          <a:lstStyle/>
          <a:p>
            <a:r>
              <a:rPr dirty="0"/>
              <a:t>Ada</a:t>
            </a:r>
          </a:p>
          <a:p>
            <a:endParaRPr dirty="0"/>
          </a:p>
          <a:p>
            <a:r>
              <a:rPr lang="pt-PT" dirty="0"/>
              <a:t>Este setor tem evoluído ao longo dos anos fornecendo diariamente um número crescente de consumidores. </a:t>
            </a:r>
          </a:p>
          <a:p>
            <a:r>
              <a:rPr lang="pt-PT" sz="2200" b="0" i="0" dirty="0">
                <a:effectLst/>
                <a:latin typeface="+mn-lt"/>
                <a:ea typeface="+mn-ea"/>
                <a:cs typeface="+mn-cs"/>
                <a:sym typeface="Helvetica Neue"/>
              </a:rPr>
              <a:t>Na Europa, estima-se que uma média de 165 milhões de refeições sejam produzidas diariamente no setor de serviços de alimentação. Portanto, esse setor constitui um cenário importante para intervenções de saúde pública, com potencial para educar os consumidores e modular comportamentos por meio das refeições oferecidas.</a:t>
            </a:r>
          </a:p>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Shape 284"/>
          <p:cNvSpPr>
            <a:spLocks noGrp="1" noRot="1" noChangeAspect="1"/>
          </p:cNvSpPr>
          <p:nvPr>
            <p:ph type="sldImg"/>
          </p:nvPr>
        </p:nvSpPr>
        <p:spPr>
          <a:prstGeom prst="rect">
            <a:avLst/>
          </a:prstGeom>
        </p:spPr>
        <p:txBody>
          <a:bodyPr/>
          <a:lstStyle/>
          <a:p>
            <a:endParaRPr/>
          </a:p>
        </p:txBody>
      </p:sp>
      <p:sp>
        <p:nvSpPr>
          <p:cNvPr id="285" name="Shape 285"/>
          <p:cNvSpPr>
            <a:spLocks noGrp="1"/>
          </p:cNvSpPr>
          <p:nvPr>
            <p:ph type="body" sz="quarter" idx="1"/>
          </p:nvPr>
        </p:nvSpPr>
        <p:spPr>
          <a:prstGeom prst="rect">
            <a:avLst/>
          </a:prstGeom>
        </p:spPr>
        <p:txBody>
          <a:bodyPr/>
          <a:lstStyle/>
          <a:p>
            <a:r>
              <a:t>CV</a:t>
            </a:r>
          </a:p>
          <a:p>
            <a:endParaRPr/>
          </a:p>
          <a:p>
            <a:r>
              <a:t>and it is also a reality that these meals have been drifting away from the Mediterranean Food Pattern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noRot="1" noChangeAspect="1"/>
          </p:cNvSpPr>
          <p:nvPr>
            <p:ph type="sldImg"/>
          </p:nvPr>
        </p:nvSpPr>
        <p:spPr>
          <a:prstGeom prst="rect">
            <a:avLst/>
          </a:prstGeom>
        </p:spPr>
        <p:txBody>
          <a:bodyPr/>
          <a:lstStyle/>
          <a:p>
            <a:endParaRPr/>
          </a:p>
        </p:txBody>
      </p:sp>
      <p:sp>
        <p:nvSpPr>
          <p:cNvPr id="292" name="Shape 292"/>
          <p:cNvSpPr>
            <a:spLocks noGrp="1"/>
          </p:cNvSpPr>
          <p:nvPr>
            <p:ph type="body" sz="quarter" idx="1"/>
          </p:nvPr>
        </p:nvSpPr>
        <p:spPr>
          <a:prstGeom prst="rect">
            <a:avLst/>
          </a:prstGeom>
        </p:spPr>
        <p:txBody>
          <a:bodyPr/>
          <a:lstStyle/>
          <a:p>
            <a:pPr>
              <a:lnSpc>
                <a:spcPct val="117999"/>
              </a:lnSpc>
            </a:pPr>
            <a:r>
              <a:t>CV</a:t>
            </a:r>
          </a:p>
          <a:p>
            <a:pPr>
              <a:lnSpc>
                <a:spcPct val="117999"/>
              </a:lnSpc>
            </a:pPr>
            <a:endParaRPr/>
          </a:p>
          <a:p>
            <a:pPr>
              <a:lnSpc>
                <a:spcPct val="117999"/>
              </a:lnSpc>
            </a:pPr>
            <a:r>
              <a:t>Apart from high sodium intake, diet related health problems are associated with low consumption of whole grains, vegetables pulses and fish - all carachteritic foods from MD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a:spLocks noGrp="1" noRot="1" noChangeAspect="1"/>
          </p:cNvSpPr>
          <p:nvPr>
            <p:ph type="sldImg"/>
          </p:nvPr>
        </p:nvSpPr>
        <p:spPr>
          <a:prstGeom prst="rect">
            <a:avLst/>
          </a:prstGeom>
        </p:spPr>
        <p:txBody>
          <a:bodyPr/>
          <a:lstStyle/>
          <a:p>
            <a:endParaRPr/>
          </a:p>
        </p:txBody>
      </p:sp>
      <p:sp>
        <p:nvSpPr>
          <p:cNvPr id="298" name="Shape 298"/>
          <p:cNvSpPr>
            <a:spLocks noGrp="1"/>
          </p:cNvSpPr>
          <p:nvPr>
            <p:ph type="body" sz="quarter" idx="1"/>
          </p:nvPr>
        </p:nvSpPr>
        <p:spPr>
          <a:prstGeom prst="rect">
            <a:avLst/>
          </a:prstGeom>
        </p:spPr>
        <p:txBody>
          <a:bodyPr/>
          <a:lstStyle/>
          <a:p>
            <a:r>
              <a:t>CV</a:t>
            </a:r>
          </a:p>
          <a:p>
            <a:endParaRPr/>
          </a:p>
          <a:p>
            <a:r>
              <a:t>To achieve the sustainable development goals will require a tremendous shift to be reached …. decreasing the consumption of unhealthy foods, but more importantly increasing by 100% the consumption of healthy foods…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Shape 312"/>
          <p:cNvSpPr>
            <a:spLocks noGrp="1" noRot="1" noChangeAspect="1"/>
          </p:cNvSpPr>
          <p:nvPr>
            <p:ph type="sldImg"/>
          </p:nvPr>
        </p:nvSpPr>
        <p:spPr>
          <a:prstGeom prst="rect">
            <a:avLst/>
          </a:prstGeom>
        </p:spPr>
        <p:txBody>
          <a:bodyPr/>
          <a:lstStyle/>
          <a:p>
            <a:endParaRPr/>
          </a:p>
        </p:txBody>
      </p:sp>
      <p:sp>
        <p:nvSpPr>
          <p:cNvPr id="313" name="Shape 313"/>
          <p:cNvSpPr>
            <a:spLocks noGrp="1"/>
          </p:cNvSpPr>
          <p:nvPr>
            <p:ph type="body" sz="quarter" idx="1"/>
          </p:nvPr>
        </p:nvSpPr>
        <p:spPr>
          <a:prstGeom prst="rect">
            <a:avLst/>
          </a:prstGeom>
        </p:spPr>
        <p:txBody>
          <a:bodyPr/>
          <a:lstStyle/>
          <a:p>
            <a:pPr>
              <a:lnSpc>
                <a:spcPct val="117999"/>
              </a:lnSpc>
            </a:pPr>
            <a:r>
              <a:t>CV</a:t>
            </a:r>
          </a:p>
          <a:p>
            <a:pPr>
              <a:lnSpc>
                <a:spcPct val="117999"/>
              </a:lnSpc>
            </a:pPr>
            <a:endParaRPr/>
          </a:p>
          <a:p>
            <a:pPr>
              <a:lnSpc>
                <a:spcPct val="117999"/>
              </a:lnSpc>
            </a:pPr>
            <a:r>
              <a:t>Estilo de vida</a:t>
            </a:r>
          </a:p>
          <a:p>
            <a:pPr>
              <a:lnSpc>
                <a:spcPct val="117999"/>
              </a:lnSpc>
            </a:pPr>
            <a:r>
              <a:t>Social</a:t>
            </a:r>
          </a:p>
          <a:p>
            <a:pPr>
              <a:lnSpc>
                <a:spcPct val="117999"/>
              </a:lnSpc>
            </a:pPr>
            <a:r>
              <a:t>Práticas alimentares / partilha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Shape 316"/>
          <p:cNvSpPr>
            <a:spLocks noGrp="1" noRot="1" noChangeAspect="1"/>
          </p:cNvSpPr>
          <p:nvPr>
            <p:ph type="sldImg"/>
          </p:nvPr>
        </p:nvSpPr>
        <p:spPr>
          <a:prstGeom prst="rect">
            <a:avLst/>
          </a:prstGeom>
        </p:spPr>
        <p:txBody>
          <a:bodyPr/>
          <a:lstStyle/>
          <a:p>
            <a:endParaRPr/>
          </a:p>
        </p:txBody>
      </p:sp>
      <p:sp>
        <p:nvSpPr>
          <p:cNvPr id="317" name="Shape 317"/>
          <p:cNvSpPr>
            <a:spLocks noGrp="1"/>
          </p:cNvSpPr>
          <p:nvPr>
            <p:ph type="body" sz="quarter" idx="1"/>
          </p:nvPr>
        </p:nvSpPr>
        <p:spPr>
          <a:prstGeom prst="rect">
            <a:avLst/>
          </a:prstGeom>
        </p:spPr>
        <p:txBody>
          <a:bodyPr/>
          <a:lstStyle/>
          <a:p>
            <a:pPr>
              <a:lnSpc>
                <a:spcPct val="117999"/>
              </a:lnSpc>
            </a:pPr>
            <a:r>
              <a:t>CV</a:t>
            </a:r>
          </a:p>
          <a:p>
            <a:pPr>
              <a:lnSpc>
                <a:spcPct val="117999"/>
              </a:lnSpc>
            </a:pPr>
            <a:endParaRPr/>
          </a:p>
          <a:p>
            <a:pPr>
              <a:lnSpc>
                <a:spcPct val="117999"/>
              </a:lnSpc>
            </a:pPr>
            <a:r>
              <a:t>this food patter has been recently updated to include the sustainabity dimension, which is in line with the sustainable development goals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p:spTree>
      <p:nvGrpSpPr>
        <p:cNvPr id="1" name=""/>
        <p:cNvGrpSpPr/>
        <p:nvPr/>
      </p:nvGrpSpPr>
      <p:grpSpPr>
        <a:xfrm>
          <a:off x="0" y="0"/>
          <a:ext cx="0" cy="0"/>
          <a:chOff x="0" y="0"/>
          <a:chExt cx="0" cy="0"/>
        </a:xfrm>
      </p:grpSpPr>
      <p:sp>
        <p:nvSpPr>
          <p:cNvPr id="11" name="Body Level One…"/>
          <p:cNvSpPr txBox="1">
            <a:spLocks noGrp="1"/>
          </p:cNvSpPr>
          <p:nvPr>
            <p:ph type="body" sz="quarter" idx="1" hasCustomPrompt="1"/>
          </p:nvPr>
        </p:nvSpPr>
        <p:spPr>
          <a:xfrm>
            <a:off x="1201340" y="11859862"/>
            <a:ext cx="21971004" cy="636980"/>
          </a:xfrm>
          <a:prstGeom prst="rect">
            <a:avLst/>
          </a:prstGeom>
        </p:spPr>
        <p:txBody>
          <a:bodyPr lIns="45718" tIns="45718" rIns="45718" bIns="45718"/>
          <a:lstStyle>
            <a:lvl1pPr marL="0" indent="0" defTabSz="825500">
              <a:lnSpc>
                <a:spcPct val="100000"/>
              </a:lnSpc>
              <a:spcBef>
                <a:spcPts val="0"/>
              </a:spcBef>
              <a:buSzTx/>
              <a:buNone/>
              <a:defRPr sz="3600" b="1">
                <a:solidFill>
                  <a:srgbClr val="000000"/>
                </a:solidFill>
                <a:latin typeface="+mn-lt"/>
                <a:ea typeface="+mn-ea"/>
                <a:cs typeface="+mn-cs"/>
                <a:sym typeface="Helvetica Neue"/>
              </a:defRPr>
            </a:lvl1pPr>
            <a:lvl2pPr marL="1066800" indent="-457200" defTabSz="825500">
              <a:lnSpc>
                <a:spcPct val="100000"/>
              </a:lnSpc>
              <a:spcBef>
                <a:spcPts val="0"/>
              </a:spcBef>
              <a:defRPr sz="3600" b="1">
                <a:solidFill>
                  <a:srgbClr val="000000"/>
                </a:solidFill>
                <a:latin typeface="+mn-lt"/>
                <a:ea typeface="+mn-ea"/>
                <a:cs typeface="+mn-cs"/>
                <a:sym typeface="Helvetica Neue"/>
              </a:defRPr>
            </a:lvl2pPr>
            <a:lvl3pPr marL="1676400" indent="-457200" defTabSz="825500">
              <a:lnSpc>
                <a:spcPct val="100000"/>
              </a:lnSpc>
              <a:spcBef>
                <a:spcPts val="0"/>
              </a:spcBef>
              <a:defRPr sz="3600" b="1">
                <a:solidFill>
                  <a:srgbClr val="000000"/>
                </a:solidFill>
                <a:latin typeface="+mn-lt"/>
                <a:ea typeface="+mn-ea"/>
                <a:cs typeface="+mn-cs"/>
                <a:sym typeface="Helvetica Neue"/>
              </a:defRPr>
            </a:lvl3pPr>
            <a:lvl4pPr marL="2286000" indent="-457200" defTabSz="825500">
              <a:lnSpc>
                <a:spcPct val="100000"/>
              </a:lnSpc>
              <a:spcBef>
                <a:spcPts val="0"/>
              </a:spcBef>
              <a:defRPr sz="3600" b="1">
                <a:solidFill>
                  <a:srgbClr val="000000"/>
                </a:solidFill>
                <a:latin typeface="+mn-lt"/>
                <a:ea typeface="+mn-ea"/>
                <a:cs typeface="+mn-cs"/>
                <a:sym typeface="Helvetica Neue"/>
              </a:defRPr>
            </a:lvl4pPr>
            <a:lvl5pPr marL="2895600" indent="-457200" defTabSz="825500">
              <a:lnSpc>
                <a:spcPct val="100000"/>
              </a:lnSpc>
              <a:spcBef>
                <a:spcPts val="0"/>
              </a:spcBef>
              <a:defRPr sz="3600" b="1">
                <a:solidFill>
                  <a:srgbClr val="000000"/>
                </a:solidFill>
                <a:latin typeface="+mn-lt"/>
                <a:ea typeface="+mn-ea"/>
                <a:cs typeface="+mn-cs"/>
                <a:sym typeface="Helvetica Neue"/>
              </a:defRPr>
            </a:lvl5pPr>
          </a:lstStyle>
          <a:p>
            <a:r>
              <a:t>Author and Date</a:t>
            </a:r>
          </a:p>
          <a:p>
            <a:pPr lvl="1"/>
            <a:endParaRPr/>
          </a:p>
          <a:p>
            <a:pPr lvl="2"/>
            <a:endParaRPr/>
          </a:p>
          <a:p>
            <a:pPr lvl="3"/>
            <a:endParaRPr/>
          </a:p>
          <a:p>
            <a:pPr lvl="4"/>
            <a:endParaRPr/>
          </a:p>
        </p:txBody>
      </p:sp>
      <p:sp>
        <p:nvSpPr>
          <p:cNvPr id="12" name="Presentation Title"/>
          <p:cNvSpPr txBox="1">
            <a:spLocks noGrp="1"/>
          </p:cNvSpPr>
          <p:nvPr>
            <p:ph type="title" hasCustomPrompt="1"/>
          </p:nvPr>
        </p:nvSpPr>
        <p:spPr>
          <a:xfrm>
            <a:off x="1206496" y="2574991"/>
            <a:ext cx="21971005" cy="4648202"/>
          </a:xfrm>
          <a:prstGeom prst="rect">
            <a:avLst/>
          </a:prstGeom>
        </p:spPr>
        <p:txBody>
          <a:bodyPr anchor="b"/>
          <a:lstStyle>
            <a:lvl1pPr defTabSz="2438337">
              <a:defRPr sz="11600" spc="-232">
                <a:solidFill>
                  <a:srgbClr val="000000"/>
                </a:solidFill>
                <a:latin typeface="+mn-lt"/>
                <a:ea typeface="+mn-ea"/>
                <a:cs typeface="+mn-cs"/>
                <a:sym typeface="Helvetica Neue"/>
              </a:defRPr>
            </a:lvl1pPr>
          </a:lstStyle>
          <a:p>
            <a:r>
              <a:t>Presentation Title</a:t>
            </a:r>
          </a:p>
        </p:txBody>
      </p:sp>
      <p:sp>
        <p:nvSpPr>
          <p:cNvPr id="13" name="Body Level One…"/>
          <p:cNvSpPr txBox="1">
            <a:spLocks noGrp="1"/>
          </p:cNvSpPr>
          <p:nvPr>
            <p:ph type="body" sz="quarter" idx="21" hasCustomPrompt="1"/>
          </p:nvPr>
        </p:nvSpPr>
        <p:spPr>
          <a:xfrm>
            <a:off x="1201342" y="7223190"/>
            <a:ext cx="21971002" cy="1905002"/>
          </a:xfrm>
          <a:prstGeom prst="rect">
            <a:avLst/>
          </a:prstGeom>
        </p:spPr>
        <p:txBody>
          <a:bodyPr/>
          <a:lstStyle>
            <a:lvl1pPr marL="0" indent="0" defTabSz="825500">
              <a:lnSpc>
                <a:spcPct val="100000"/>
              </a:lnSpc>
              <a:spcBef>
                <a:spcPts val="0"/>
              </a:spcBef>
              <a:buSzTx/>
              <a:buNone/>
              <a:defRPr sz="5500" b="1">
                <a:solidFill>
                  <a:srgbClr val="000000"/>
                </a:solidFill>
                <a:latin typeface="+mn-lt"/>
                <a:ea typeface="+mn-ea"/>
                <a:cs typeface="+mn-cs"/>
                <a:sym typeface="Helvetica Neue"/>
              </a:defRPr>
            </a:lvl1pPr>
          </a:lstStyle>
          <a:p>
            <a:r>
              <a:t>Presentation Subtitle</a:t>
            </a:r>
          </a:p>
        </p:txBody>
      </p:sp>
      <p:sp>
        <p:nvSpPr>
          <p:cNvPr id="14"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99" name="Slide Title"/>
          <p:cNvSpPr txBox="1">
            <a:spLocks noGrp="1"/>
          </p:cNvSpPr>
          <p:nvPr>
            <p:ph type="title" hasCustomPrompt="1"/>
          </p:nvPr>
        </p:nvSpPr>
        <p:spPr>
          <a:xfrm>
            <a:off x="1206500" y="1079500"/>
            <a:ext cx="21971000" cy="1434950"/>
          </a:xfrm>
          <a:prstGeom prst="rect">
            <a:avLst/>
          </a:prstGeom>
        </p:spPr>
        <p:txBody>
          <a:bodyPr/>
          <a:lstStyle>
            <a:lvl1pPr defTabSz="2438337">
              <a:defRPr sz="8500" spc="-170">
                <a:solidFill>
                  <a:srgbClr val="000000"/>
                </a:solidFill>
                <a:latin typeface="+mn-lt"/>
                <a:ea typeface="+mn-ea"/>
                <a:cs typeface="+mn-cs"/>
                <a:sym typeface="Helvetica Neue"/>
              </a:defRPr>
            </a:lvl1pPr>
          </a:lstStyle>
          <a:p>
            <a:r>
              <a:t>Slide Title</a:t>
            </a:r>
          </a:p>
        </p:txBody>
      </p:sp>
      <p:sp>
        <p:nvSpPr>
          <p:cNvPr id="100" name="Body Level One…"/>
          <p:cNvSpPr txBox="1">
            <a:spLocks noGrp="1"/>
          </p:cNvSpPr>
          <p:nvPr>
            <p:ph type="body" sz="quarter" idx="1" hasCustomPrompt="1"/>
          </p:nvPr>
        </p:nvSpPr>
        <p:spPr>
          <a:xfrm>
            <a:off x="1206500" y="2372961"/>
            <a:ext cx="21971000" cy="934781"/>
          </a:xfrm>
          <a:prstGeom prst="rect">
            <a:avLst/>
          </a:prstGeom>
        </p:spPr>
        <p:txBody>
          <a:bodyPr lIns="45718" tIns="45718" rIns="45718" bIns="45718"/>
          <a:lstStyle>
            <a:lvl1pPr marL="0" indent="0" defTabSz="825500">
              <a:lnSpc>
                <a:spcPct val="100000"/>
              </a:lnSpc>
              <a:spcBef>
                <a:spcPts val="0"/>
              </a:spcBef>
              <a:buSzTx/>
              <a:buNone/>
              <a:defRPr sz="5500" b="1">
                <a:solidFill>
                  <a:srgbClr val="000000"/>
                </a:solidFill>
                <a:latin typeface="+mn-lt"/>
                <a:ea typeface="+mn-ea"/>
                <a:cs typeface="+mn-cs"/>
                <a:sym typeface="Helvetica Neue"/>
              </a:defRPr>
            </a:lvl1pPr>
            <a:lvl2pPr marL="1308100" indent="-698500" defTabSz="825500">
              <a:lnSpc>
                <a:spcPct val="100000"/>
              </a:lnSpc>
              <a:spcBef>
                <a:spcPts val="0"/>
              </a:spcBef>
              <a:defRPr sz="5500" b="1">
                <a:solidFill>
                  <a:srgbClr val="000000"/>
                </a:solidFill>
                <a:latin typeface="+mn-lt"/>
                <a:ea typeface="+mn-ea"/>
                <a:cs typeface="+mn-cs"/>
                <a:sym typeface="Helvetica Neue"/>
              </a:defRPr>
            </a:lvl2pPr>
            <a:lvl3pPr marL="1917700" indent="-698500" defTabSz="825500">
              <a:lnSpc>
                <a:spcPct val="100000"/>
              </a:lnSpc>
              <a:spcBef>
                <a:spcPts val="0"/>
              </a:spcBef>
              <a:defRPr sz="5500" b="1">
                <a:solidFill>
                  <a:srgbClr val="000000"/>
                </a:solidFill>
                <a:latin typeface="+mn-lt"/>
                <a:ea typeface="+mn-ea"/>
                <a:cs typeface="+mn-cs"/>
                <a:sym typeface="Helvetica Neue"/>
              </a:defRPr>
            </a:lvl3pPr>
            <a:lvl4pPr marL="2527300" indent="-698500" defTabSz="825500">
              <a:lnSpc>
                <a:spcPct val="100000"/>
              </a:lnSpc>
              <a:spcBef>
                <a:spcPts val="0"/>
              </a:spcBef>
              <a:defRPr sz="5500" b="1">
                <a:solidFill>
                  <a:srgbClr val="000000"/>
                </a:solidFill>
                <a:latin typeface="+mn-lt"/>
                <a:ea typeface="+mn-ea"/>
                <a:cs typeface="+mn-cs"/>
                <a:sym typeface="Helvetica Neue"/>
              </a:defRPr>
            </a:lvl4pPr>
            <a:lvl5pPr marL="3136900" indent="-698500" defTabSz="825500">
              <a:lnSpc>
                <a:spcPct val="100000"/>
              </a:lnSpc>
              <a:spcBef>
                <a:spcPts val="0"/>
              </a:spcBef>
              <a:defRPr sz="5500" b="1">
                <a:solidFill>
                  <a:srgbClr val="000000"/>
                </a:solidFill>
                <a:latin typeface="+mn-lt"/>
                <a:ea typeface="+mn-ea"/>
                <a:cs typeface="+mn-cs"/>
                <a:sym typeface="Helvetica Neue"/>
              </a:defRPr>
            </a:lvl5pPr>
          </a:lstStyle>
          <a:p>
            <a:r>
              <a:t>Slide Subtitle</a:t>
            </a:r>
          </a:p>
          <a:p>
            <a:pPr lvl="1"/>
            <a:endParaRPr/>
          </a:p>
          <a:p>
            <a:pPr lvl="2"/>
            <a:endParaRPr/>
          </a:p>
          <a:p>
            <a:pPr lvl="3"/>
            <a:endParaRPr/>
          </a:p>
          <a:p>
            <a:pPr lvl="4"/>
            <a:endParaRPr/>
          </a:p>
        </p:txBody>
      </p:sp>
      <p:sp>
        <p:nvSpPr>
          <p:cNvPr id="101"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108" name="Agenda Title"/>
          <p:cNvSpPr txBox="1">
            <a:spLocks noGrp="1"/>
          </p:cNvSpPr>
          <p:nvPr>
            <p:ph type="title" hasCustomPrompt="1"/>
          </p:nvPr>
        </p:nvSpPr>
        <p:spPr>
          <a:xfrm>
            <a:off x="1206500" y="1079500"/>
            <a:ext cx="21971000" cy="1435100"/>
          </a:xfrm>
          <a:prstGeom prst="rect">
            <a:avLst/>
          </a:prstGeom>
        </p:spPr>
        <p:txBody>
          <a:bodyPr/>
          <a:lstStyle>
            <a:lvl1pPr defTabSz="2438337">
              <a:defRPr sz="8500" spc="-170">
                <a:solidFill>
                  <a:srgbClr val="000000"/>
                </a:solidFill>
                <a:latin typeface="+mn-lt"/>
                <a:ea typeface="+mn-ea"/>
                <a:cs typeface="+mn-cs"/>
                <a:sym typeface="Helvetica Neue"/>
              </a:defRPr>
            </a:lvl1pPr>
          </a:lstStyle>
          <a:p>
            <a:r>
              <a:t>Agenda Title</a:t>
            </a:r>
          </a:p>
        </p:txBody>
      </p:sp>
      <p:sp>
        <p:nvSpPr>
          <p:cNvPr id="109" name="Body Level One…"/>
          <p:cNvSpPr txBox="1">
            <a:spLocks noGrp="1"/>
          </p:cNvSpPr>
          <p:nvPr>
            <p:ph type="body" sz="quarter" idx="1" hasCustomPrompt="1"/>
          </p:nvPr>
        </p:nvSpPr>
        <p:spPr>
          <a:xfrm>
            <a:off x="1206500" y="2372961"/>
            <a:ext cx="21971000" cy="934781"/>
          </a:xfrm>
          <a:prstGeom prst="rect">
            <a:avLst/>
          </a:prstGeom>
        </p:spPr>
        <p:txBody>
          <a:bodyPr lIns="45718" tIns="45718" rIns="45718" bIns="45718"/>
          <a:lstStyle>
            <a:lvl1pPr marL="0" indent="0" defTabSz="825500">
              <a:lnSpc>
                <a:spcPct val="100000"/>
              </a:lnSpc>
              <a:spcBef>
                <a:spcPts val="0"/>
              </a:spcBef>
              <a:buSzTx/>
              <a:buNone/>
              <a:defRPr sz="5500" b="1">
                <a:solidFill>
                  <a:srgbClr val="000000"/>
                </a:solidFill>
                <a:latin typeface="+mn-lt"/>
                <a:ea typeface="+mn-ea"/>
                <a:cs typeface="+mn-cs"/>
                <a:sym typeface="Helvetica Neue"/>
              </a:defRPr>
            </a:lvl1pPr>
            <a:lvl2pPr marL="1308100" indent="-698500" defTabSz="825500">
              <a:lnSpc>
                <a:spcPct val="100000"/>
              </a:lnSpc>
              <a:spcBef>
                <a:spcPts val="0"/>
              </a:spcBef>
              <a:defRPr sz="5500" b="1">
                <a:solidFill>
                  <a:srgbClr val="000000"/>
                </a:solidFill>
                <a:latin typeface="+mn-lt"/>
                <a:ea typeface="+mn-ea"/>
                <a:cs typeface="+mn-cs"/>
                <a:sym typeface="Helvetica Neue"/>
              </a:defRPr>
            </a:lvl2pPr>
            <a:lvl3pPr marL="1917700" indent="-698500" defTabSz="825500">
              <a:lnSpc>
                <a:spcPct val="100000"/>
              </a:lnSpc>
              <a:spcBef>
                <a:spcPts val="0"/>
              </a:spcBef>
              <a:defRPr sz="5500" b="1">
                <a:solidFill>
                  <a:srgbClr val="000000"/>
                </a:solidFill>
                <a:latin typeface="+mn-lt"/>
                <a:ea typeface="+mn-ea"/>
                <a:cs typeface="+mn-cs"/>
                <a:sym typeface="Helvetica Neue"/>
              </a:defRPr>
            </a:lvl3pPr>
            <a:lvl4pPr marL="2527300" indent="-698500" defTabSz="825500">
              <a:lnSpc>
                <a:spcPct val="100000"/>
              </a:lnSpc>
              <a:spcBef>
                <a:spcPts val="0"/>
              </a:spcBef>
              <a:defRPr sz="5500" b="1">
                <a:solidFill>
                  <a:srgbClr val="000000"/>
                </a:solidFill>
                <a:latin typeface="+mn-lt"/>
                <a:ea typeface="+mn-ea"/>
                <a:cs typeface="+mn-cs"/>
                <a:sym typeface="Helvetica Neue"/>
              </a:defRPr>
            </a:lvl4pPr>
            <a:lvl5pPr marL="3136900" indent="-698500" defTabSz="825500">
              <a:lnSpc>
                <a:spcPct val="100000"/>
              </a:lnSpc>
              <a:spcBef>
                <a:spcPts val="0"/>
              </a:spcBef>
              <a:defRPr sz="5500" b="1">
                <a:solidFill>
                  <a:srgbClr val="000000"/>
                </a:solidFill>
                <a:latin typeface="+mn-lt"/>
                <a:ea typeface="+mn-ea"/>
                <a:cs typeface="+mn-cs"/>
                <a:sym typeface="Helvetica Neue"/>
              </a:defRPr>
            </a:lvl5pPr>
          </a:lstStyle>
          <a:p>
            <a:r>
              <a:t>Agenda Subtitle</a:t>
            </a:r>
          </a:p>
          <a:p>
            <a:pPr lvl="1"/>
            <a:endParaRPr/>
          </a:p>
          <a:p>
            <a:pPr lvl="2"/>
            <a:endParaRPr/>
          </a:p>
          <a:p>
            <a:pPr lvl="3"/>
            <a:endParaRPr/>
          </a:p>
          <a:p>
            <a:pPr lvl="4"/>
            <a:endParaRPr/>
          </a:p>
        </p:txBody>
      </p:sp>
      <p:sp>
        <p:nvSpPr>
          <p:cNvPr id="110" name="Body Level One…"/>
          <p:cNvSpPr txBox="1">
            <a:spLocks noGrp="1"/>
          </p:cNvSpPr>
          <p:nvPr>
            <p:ph type="body" idx="21" hasCustomPrompt="1"/>
          </p:nvPr>
        </p:nvSpPr>
        <p:spPr>
          <a:xfrm>
            <a:off x="1206500" y="4248503"/>
            <a:ext cx="21971000" cy="8256014"/>
          </a:xfrm>
          <a:prstGeom prst="rect">
            <a:avLst/>
          </a:prstGeom>
        </p:spPr>
        <p:txBody>
          <a:bodyPr/>
          <a:lstStyle>
            <a:lvl1pPr marL="0" indent="0" defTabSz="825500">
              <a:lnSpc>
                <a:spcPct val="100000"/>
              </a:lnSpc>
              <a:spcBef>
                <a:spcPts val="1800"/>
              </a:spcBef>
              <a:buSzTx/>
              <a:buNone/>
              <a:defRPr sz="5500" spc="-99">
                <a:solidFill>
                  <a:srgbClr val="000000"/>
                </a:solidFill>
                <a:latin typeface="+mn-lt"/>
                <a:ea typeface="+mn-ea"/>
                <a:cs typeface="+mn-cs"/>
                <a:sym typeface="Helvetica Neue"/>
              </a:defRPr>
            </a:lvl1pPr>
          </a:lstStyle>
          <a:p>
            <a:r>
              <a:t>Agenda Topics</a:t>
            </a:r>
          </a:p>
        </p:txBody>
      </p:sp>
      <p:sp>
        <p:nvSpPr>
          <p:cNvPr id="111"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118" name="Body Level One…"/>
          <p:cNvSpPr txBox="1">
            <a:spLocks noGrp="1"/>
          </p:cNvSpPr>
          <p:nvPr>
            <p:ph type="body" sz="half" idx="1" hasCustomPrompt="1"/>
          </p:nvPr>
        </p:nvSpPr>
        <p:spPr>
          <a:xfrm>
            <a:off x="1206500" y="4920843"/>
            <a:ext cx="21971000" cy="3874314"/>
          </a:xfrm>
          <a:prstGeom prst="rect">
            <a:avLst/>
          </a:prstGeom>
        </p:spPr>
        <p:txBody>
          <a:bodyPr anchor="ctr"/>
          <a:lstStyle>
            <a:lvl1pPr marL="0" indent="0" algn="ctr" defTabSz="2438337">
              <a:lnSpc>
                <a:spcPct val="80000"/>
              </a:lnSpc>
              <a:spcBef>
                <a:spcPts val="0"/>
              </a:spcBef>
              <a:buSzTx/>
              <a:buNone/>
              <a:defRPr sz="11600" spc="-232">
                <a:solidFill>
                  <a:srgbClr val="000000"/>
                </a:solidFill>
                <a:latin typeface="Helvetica Neue Medium"/>
                <a:ea typeface="Helvetica Neue Medium"/>
                <a:cs typeface="Helvetica Neue Medium"/>
                <a:sym typeface="Helvetica Neue Medium"/>
              </a:defRPr>
            </a:lvl1pPr>
            <a:lvl2pPr marL="0" indent="0" algn="ctr" defTabSz="2438337">
              <a:lnSpc>
                <a:spcPct val="80000"/>
              </a:lnSpc>
              <a:spcBef>
                <a:spcPts val="0"/>
              </a:spcBef>
              <a:buSzTx/>
              <a:buNone/>
              <a:defRPr sz="11600" spc="-232">
                <a:solidFill>
                  <a:srgbClr val="000000"/>
                </a:solidFill>
                <a:latin typeface="Helvetica Neue Medium"/>
                <a:ea typeface="Helvetica Neue Medium"/>
                <a:cs typeface="Helvetica Neue Medium"/>
                <a:sym typeface="Helvetica Neue Medium"/>
              </a:defRPr>
            </a:lvl2pPr>
            <a:lvl3pPr marL="0" indent="0" algn="ctr" defTabSz="2438337">
              <a:lnSpc>
                <a:spcPct val="80000"/>
              </a:lnSpc>
              <a:spcBef>
                <a:spcPts val="0"/>
              </a:spcBef>
              <a:buSzTx/>
              <a:buNone/>
              <a:defRPr sz="11600" spc="-232">
                <a:solidFill>
                  <a:srgbClr val="000000"/>
                </a:solidFill>
                <a:latin typeface="Helvetica Neue Medium"/>
                <a:ea typeface="Helvetica Neue Medium"/>
                <a:cs typeface="Helvetica Neue Medium"/>
                <a:sym typeface="Helvetica Neue Medium"/>
              </a:defRPr>
            </a:lvl3pPr>
            <a:lvl4pPr marL="0" indent="0" algn="ctr" defTabSz="2438337">
              <a:lnSpc>
                <a:spcPct val="80000"/>
              </a:lnSpc>
              <a:spcBef>
                <a:spcPts val="0"/>
              </a:spcBef>
              <a:buSzTx/>
              <a:buNone/>
              <a:defRPr sz="11600" spc="-232">
                <a:solidFill>
                  <a:srgbClr val="000000"/>
                </a:solidFill>
                <a:latin typeface="Helvetica Neue Medium"/>
                <a:ea typeface="Helvetica Neue Medium"/>
                <a:cs typeface="Helvetica Neue Medium"/>
                <a:sym typeface="Helvetica Neue Medium"/>
              </a:defRPr>
            </a:lvl4pPr>
            <a:lvl5pPr marL="0" indent="0" algn="ctr" defTabSz="2438337">
              <a:lnSpc>
                <a:spcPct val="80000"/>
              </a:lnSpc>
              <a:spcBef>
                <a:spcPts val="0"/>
              </a:spcBef>
              <a:buSzTx/>
              <a:buNone/>
              <a:defRPr sz="11600" spc="-232">
                <a:solidFill>
                  <a:srgbClr val="000000"/>
                </a:solidFill>
                <a:latin typeface="Helvetica Neue Medium"/>
                <a:ea typeface="Helvetica Neue Medium"/>
                <a:cs typeface="Helvetica Neue Medium"/>
                <a:sym typeface="Helvetica Neue Medium"/>
              </a:defRPr>
            </a:lvl5pPr>
          </a:lstStyle>
          <a:p>
            <a:r>
              <a:t>Statement</a:t>
            </a:r>
          </a:p>
          <a:p>
            <a:pPr lvl="1"/>
            <a:endParaRPr/>
          </a:p>
          <a:p>
            <a:pPr lvl="2"/>
            <a:endParaRPr/>
          </a:p>
          <a:p>
            <a:pPr lvl="3"/>
            <a:endParaRPr/>
          </a:p>
          <a:p>
            <a:pPr lvl="4"/>
            <a:endParaRPr/>
          </a:p>
        </p:txBody>
      </p:sp>
      <p:sp>
        <p:nvSpPr>
          <p:cNvPr id="119"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26" name="Body Level One…"/>
          <p:cNvSpPr txBox="1">
            <a:spLocks noGrp="1"/>
          </p:cNvSpPr>
          <p:nvPr>
            <p:ph type="body" idx="1" hasCustomPrompt="1"/>
          </p:nvPr>
        </p:nvSpPr>
        <p:spPr>
          <a:xfrm>
            <a:off x="1206500" y="1075926"/>
            <a:ext cx="21971000" cy="7241586"/>
          </a:xfrm>
          <a:prstGeom prst="rect">
            <a:avLst/>
          </a:prstGeom>
        </p:spPr>
        <p:txBody>
          <a:bodyPr anchor="b"/>
          <a:lstStyle>
            <a:lvl1pPr marL="0" indent="0" algn="ctr" defTabSz="2438337">
              <a:lnSpc>
                <a:spcPct val="80000"/>
              </a:lnSpc>
              <a:spcBef>
                <a:spcPts val="0"/>
              </a:spcBef>
              <a:buSzTx/>
              <a:buNone/>
              <a:defRPr sz="25000" b="1" spc="-250">
                <a:solidFill>
                  <a:srgbClr val="000000"/>
                </a:solidFill>
                <a:latin typeface="+mn-lt"/>
                <a:ea typeface="+mn-ea"/>
                <a:cs typeface="+mn-cs"/>
                <a:sym typeface="Helvetica Neue"/>
              </a:defRPr>
            </a:lvl1pPr>
            <a:lvl2pPr marL="0" indent="0" algn="ctr" defTabSz="2438337">
              <a:lnSpc>
                <a:spcPct val="80000"/>
              </a:lnSpc>
              <a:spcBef>
                <a:spcPts val="0"/>
              </a:spcBef>
              <a:buSzTx/>
              <a:buNone/>
              <a:defRPr sz="25000" b="1" spc="-250">
                <a:solidFill>
                  <a:srgbClr val="000000"/>
                </a:solidFill>
                <a:latin typeface="+mn-lt"/>
                <a:ea typeface="+mn-ea"/>
                <a:cs typeface="+mn-cs"/>
                <a:sym typeface="Helvetica Neue"/>
              </a:defRPr>
            </a:lvl2pPr>
            <a:lvl3pPr marL="0" indent="0" algn="ctr" defTabSz="2438337">
              <a:lnSpc>
                <a:spcPct val="80000"/>
              </a:lnSpc>
              <a:spcBef>
                <a:spcPts val="0"/>
              </a:spcBef>
              <a:buSzTx/>
              <a:buNone/>
              <a:defRPr sz="25000" b="1" spc="-250">
                <a:solidFill>
                  <a:srgbClr val="000000"/>
                </a:solidFill>
                <a:latin typeface="+mn-lt"/>
                <a:ea typeface="+mn-ea"/>
                <a:cs typeface="+mn-cs"/>
                <a:sym typeface="Helvetica Neue"/>
              </a:defRPr>
            </a:lvl3pPr>
            <a:lvl4pPr marL="0" indent="0" algn="ctr" defTabSz="2438337">
              <a:lnSpc>
                <a:spcPct val="80000"/>
              </a:lnSpc>
              <a:spcBef>
                <a:spcPts val="0"/>
              </a:spcBef>
              <a:buSzTx/>
              <a:buNone/>
              <a:defRPr sz="25000" b="1" spc="-250">
                <a:solidFill>
                  <a:srgbClr val="000000"/>
                </a:solidFill>
                <a:latin typeface="+mn-lt"/>
                <a:ea typeface="+mn-ea"/>
                <a:cs typeface="+mn-cs"/>
                <a:sym typeface="Helvetica Neue"/>
              </a:defRPr>
            </a:lvl4pPr>
            <a:lvl5pPr marL="0" indent="0" algn="ctr" defTabSz="2438337">
              <a:lnSpc>
                <a:spcPct val="80000"/>
              </a:lnSpc>
              <a:spcBef>
                <a:spcPts val="0"/>
              </a:spcBef>
              <a:buSzTx/>
              <a:buNone/>
              <a:defRPr sz="25000" b="1" spc="-250">
                <a:solidFill>
                  <a:srgbClr val="000000"/>
                </a:solidFill>
                <a:latin typeface="+mn-lt"/>
                <a:ea typeface="+mn-ea"/>
                <a:cs typeface="+mn-cs"/>
                <a:sym typeface="Helvetica Neue"/>
              </a:defRPr>
            </a:lvl5pPr>
          </a:lstStyle>
          <a:p>
            <a:r>
              <a:t>100%</a:t>
            </a:r>
          </a:p>
          <a:p>
            <a:pPr lvl="1"/>
            <a:endParaRPr/>
          </a:p>
          <a:p>
            <a:pPr lvl="2"/>
            <a:endParaRPr/>
          </a:p>
          <a:p>
            <a:pPr lvl="3"/>
            <a:endParaRPr/>
          </a:p>
          <a:p>
            <a:pPr lvl="4"/>
            <a:endParaRPr/>
          </a:p>
        </p:txBody>
      </p:sp>
      <p:sp>
        <p:nvSpPr>
          <p:cNvPr id="127" name="Fact information"/>
          <p:cNvSpPr txBox="1">
            <a:spLocks noGrp="1"/>
          </p:cNvSpPr>
          <p:nvPr>
            <p:ph type="body" sz="quarter" idx="21" hasCustomPrompt="1"/>
          </p:nvPr>
        </p:nvSpPr>
        <p:spPr>
          <a:xfrm>
            <a:off x="1206500" y="8262180"/>
            <a:ext cx="21971000" cy="934780"/>
          </a:xfrm>
          <a:prstGeom prst="rect">
            <a:avLst/>
          </a:prstGeom>
        </p:spPr>
        <p:txBody>
          <a:bodyPr lIns="45718" tIns="45718" rIns="45718" bIns="45718"/>
          <a:lstStyle>
            <a:lvl1pPr marL="0" indent="0" algn="ctr" defTabSz="825500">
              <a:lnSpc>
                <a:spcPct val="100000"/>
              </a:lnSpc>
              <a:spcBef>
                <a:spcPts val="0"/>
              </a:spcBef>
              <a:buSzTx/>
              <a:buNone/>
              <a:defRPr sz="5500" b="1">
                <a:solidFill>
                  <a:srgbClr val="000000"/>
                </a:solidFill>
                <a:latin typeface="+mn-lt"/>
                <a:ea typeface="+mn-ea"/>
                <a:cs typeface="+mn-cs"/>
                <a:sym typeface="Helvetica Neue"/>
              </a:defRPr>
            </a:lvl1pPr>
          </a:lstStyle>
          <a:p>
            <a:r>
              <a:t>Fact information</a:t>
            </a:r>
          </a:p>
        </p:txBody>
      </p:sp>
      <p:sp>
        <p:nvSpPr>
          <p:cNvPr id="128"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35" name="Body Level One…"/>
          <p:cNvSpPr txBox="1">
            <a:spLocks noGrp="1"/>
          </p:cNvSpPr>
          <p:nvPr>
            <p:ph type="body" sz="quarter" idx="1" hasCustomPrompt="1"/>
          </p:nvPr>
        </p:nvSpPr>
        <p:spPr>
          <a:xfrm>
            <a:off x="2430024" y="10675453"/>
            <a:ext cx="20200054" cy="636980"/>
          </a:xfrm>
          <a:prstGeom prst="rect">
            <a:avLst/>
          </a:prstGeom>
        </p:spPr>
        <p:txBody>
          <a:bodyPr lIns="45718" tIns="45718" rIns="45718" bIns="45718"/>
          <a:lstStyle>
            <a:lvl1pPr marL="0" indent="0" defTabSz="825500">
              <a:lnSpc>
                <a:spcPct val="100000"/>
              </a:lnSpc>
              <a:spcBef>
                <a:spcPts val="0"/>
              </a:spcBef>
              <a:buSzTx/>
              <a:buNone/>
              <a:defRPr sz="3600" b="1">
                <a:solidFill>
                  <a:srgbClr val="000000"/>
                </a:solidFill>
                <a:latin typeface="+mn-lt"/>
                <a:ea typeface="+mn-ea"/>
                <a:cs typeface="+mn-cs"/>
                <a:sym typeface="Helvetica Neue"/>
              </a:defRPr>
            </a:lvl1pPr>
            <a:lvl2pPr marL="1066800" indent="-457200" defTabSz="825500">
              <a:lnSpc>
                <a:spcPct val="100000"/>
              </a:lnSpc>
              <a:spcBef>
                <a:spcPts val="0"/>
              </a:spcBef>
              <a:defRPr sz="3600" b="1">
                <a:solidFill>
                  <a:srgbClr val="000000"/>
                </a:solidFill>
                <a:latin typeface="+mn-lt"/>
                <a:ea typeface="+mn-ea"/>
                <a:cs typeface="+mn-cs"/>
                <a:sym typeface="Helvetica Neue"/>
              </a:defRPr>
            </a:lvl2pPr>
            <a:lvl3pPr marL="1676400" indent="-457200" defTabSz="825500">
              <a:lnSpc>
                <a:spcPct val="100000"/>
              </a:lnSpc>
              <a:spcBef>
                <a:spcPts val="0"/>
              </a:spcBef>
              <a:defRPr sz="3600" b="1">
                <a:solidFill>
                  <a:srgbClr val="000000"/>
                </a:solidFill>
                <a:latin typeface="+mn-lt"/>
                <a:ea typeface="+mn-ea"/>
                <a:cs typeface="+mn-cs"/>
                <a:sym typeface="Helvetica Neue"/>
              </a:defRPr>
            </a:lvl3pPr>
            <a:lvl4pPr marL="2286000" indent="-457200" defTabSz="825500">
              <a:lnSpc>
                <a:spcPct val="100000"/>
              </a:lnSpc>
              <a:spcBef>
                <a:spcPts val="0"/>
              </a:spcBef>
              <a:defRPr sz="3600" b="1">
                <a:solidFill>
                  <a:srgbClr val="000000"/>
                </a:solidFill>
                <a:latin typeface="+mn-lt"/>
                <a:ea typeface="+mn-ea"/>
                <a:cs typeface="+mn-cs"/>
                <a:sym typeface="Helvetica Neue"/>
              </a:defRPr>
            </a:lvl4pPr>
            <a:lvl5pPr marL="2895600" indent="-457200" defTabSz="825500">
              <a:lnSpc>
                <a:spcPct val="100000"/>
              </a:lnSpc>
              <a:spcBef>
                <a:spcPts val="0"/>
              </a:spcBef>
              <a:defRPr sz="3600" b="1">
                <a:solidFill>
                  <a:srgbClr val="000000"/>
                </a:solidFill>
                <a:latin typeface="+mn-lt"/>
                <a:ea typeface="+mn-ea"/>
                <a:cs typeface="+mn-cs"/>
                <a:sym typeface="Helvetica Neue"/>
              </a:defRPr>
            </a:lvl5pPr>
          </a:lstStyle>
          <a:p>
            <a:r>
              <a:t>Attribution</a:t>
            </a:r>
          </a:p>
          <a:p>
            <a:pPr lvl="1"/>
            <a:endParaRPr/>
          </a:p>
          <a:p>
            <a:pPr lvl="2"/>
            <a:endParaRPr/>
          </a:p>
          <a:p>
            <a:pPr lvl="3"/>
            <a:endParaRPr/>
          </a:p>
          <a:p>
            <a:pPr lvl="4"/>
            <a:endParaRPr/>
          </a:p>
        </p:txBody>
      </p:sp>
      <p:sp>
        <p:nvSpPr>
          <p:cNvPr id="136" name="Body Level One…"/>
          <p:cNvSpPr txBox="1">
            <a:spLocks noGrp="1"/>
          </p:cNvSpPr>
          <p:nvPr>
            <p:ph type="body" sz="half" idx="21" hasCustomPrompt="1"/>
          </p:nvPr>
        </p:nvSpPr>
        <p:spPr>
          <a:xfrm>
            <a:off x="1753923" y="4939860"/>
            <a:ext cx="20876154" cy="3836281"/>
          </a:xfrm>
          <a:prstGeom prst="rect">
            <a:avLst/>
          </a:prstGeom>
        </p:spPr>
        <p:txBody>
          <a:bodyPr/>
          <a:lstStyle>
            <a:lvl1pPr marL="469900" indent="-300876" defTabSz="2438337">
              <a:spcBef>
                <a:spcPts val="0"/>
              </a:spcBef>
              <a:buSzTx/>
              <a:buNone/>
              <a:defRPr sz="8500" spc="-200">
                <a:solidFill>
                  <a:srgbClr val="000000"/>
                </a:solidFill>
                <a:latin typeface="Helvetica Neue Medium"/>
                <a:ea typeface="Helvetica Neue Medium"/>
                <a:cs typeface="Helvetica Neue Medium"/>
                <a:sym typeface="Helvetica Neue Medium"/>
              </a:defRPr>
            </a:lvl1pPr>
          </a:lstStyle>
          <a:p>
            <a:r>
              <a:t>“Notable Quote”</a:t>
            </a:r>
          </a:p>
        </p:txBody>
      </p:sp>
      <p:sp>
        <p:nvSpPr>
          <p:cNvPr id="137"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44" name="Bowl of salad with fried rice, boiled eggs and chopsticks"/>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endParaRPr/>
          </a:p>
        </p:txBody>
      </p:sp>
      <p:sp>
        <p:nvSpPr>
          <p:cNvPr id="145" name="Bowl with salmon cakes, salad and houmous "/>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endParaRPr/>
          </a:p>
        </p:txBody>
      </p:sp>
      <p:sp>
        <p:nvSpPr>
          <p:cNvPr id="146" name="Bowl of pappardelle pasta with parsley butter, roasted hazelnuts and shaved parmesan cheese"/>
          <p:cNvSpPr>
            <a:spLocks noGrp="1"/>
          </p:cNvSpPr>
          <p:nvPr>
            <p:ph type="pic" idx="23"/>
          </p:nvPr>
        </p:nvSpPr>
        <p:spPr>
          <a:xfrm>
            <a:off x="-139700" y="495300"/>
            <a:ext cx="16611600" cy="12458700"/>
          </a:xfrm>
          <a:prstGeom prst="rect">
            <a:avLst/>
          </a:prstGeom>
        </p:spPr>
        <p:txBody>
          <a:bodyPr lIns="91439" tIns="45719" rIns="91439" bIns="45719">
            <a:noAutofit/>
          </a:bodyPr>
          <a:lstStyle/>
          <a:p>
            <a:endParaRPr/>
          </a:p>
        </p:txBody>
      </p:sp>
      <p:sp>
        <p:nvSpPr>
          <p:cNvPr id="147"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54" name="bowl of salad with fried rice, boiled eggs and chopsticks"/>
          <p:cNvSpPr>
            <a:spLocks noGrp="1"/>
          </p:cNvSpPr>
          <p:nvPr>
            <p:ph type="pic" idx="21"/>
          </p:nvPr>
        </p:nvSpPr>
        <p:spPr>
          <a:xfrm>
            <a:off x="-1333500" y="-5524500"/>
            <a:ext cx="27051000" cy="21640800"/>
          </a:xfrm>
          <a:prstGeom prst="rect">
            <a:avLst/>
          </a:prstGeom>
        </p:spPr>
        <p:txBody>
          <a:bodyPr lIns="91439" tIns="45719" rIns="91439" bIns="45719">
            <a:noAutofit/>
          </a:bodyPr>
          <a:lstStyle/>
          <a:p>
            <a:endParaRPr/>
          </a:p>
        </p:txBody>
      </p:sp>
      <p:sp>
        <p:nvSpPr>
          <p:cNvPr id="155" name="Slide Number"/>
          <p:cNvSpPr txBox="1">
            <a:spLocks noGrp="1"/>
          </p:cNvSpPr>
          <p:nvPr>
            <p:ph type="sldNum" sz="quarter" idx="2"/>
          </p:nvPr>
        </p:nvSpPr>
        <p:spPr>
          <a:xfrm>
            <a:off x="12001499" y="13080999"/>
            <a:ext cx="368505" cy="374600"/>
          </a:xfrm>
          <a:prstGeom prst="rect">
            <a:avLst/>
          </a:prstGeom>
        </p:spPr>
        <p:txBody>
          <a:bodyPr/>
          <a:lstStyle>
            <a:lvl1pPr>
              <a:defRPr>
                <a:solidFill>
                  <a:srgbClr val="FFFFFF"/>
                </a:solidFill>
              </a:defRPr>
            </a:lvl1pPr>
          </a:lstStyle>
          <a:p>
            <a:fld id="{86CB4B4D-7CA3-9044-876B-883B54F8677D}" type="slidenum">
              <a:t>‹nº›</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62"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69" name="Slide Title"/>
          <p:cNvSpPr txBox="1">
            <a:spLocks noGrp="1"/>
          </p:cNvSpPr>
          <p:nvPr>
            <p:ph type="title" hasCustomPrompt="1"/>
          </p:nvPr>
        </p:nvSpPr>
        <p:spPr>
          <a:prstGeom prst="rect">
            <a:avLst/>
          </a:prstGeom>
        </p:spPr>
        <p:txBody>
          <a:bodyPr/>
          <a:lstStyle/>
          <a:p>
            <a:r>
              <a:t>Slide Title</a:t>
            </a:r>
          </a:p>
        </p:txBody>
      </p:sp>
      <p:sp>
        <p:nvSpPr>
          <p:cNvPr id="170" name="Slide Subtitle"/>
          <p:cNvSpPr txBox="1">
            <a:spLocks noGrp="1"/>
          </p:cNvSpPr>
          <p:nvPr>
            <p:ph type="body" sz="quarter" idx="21" hasCustomPrompt="1"/>
          </p:nvPr>
        </p:nvSpPr>
        <p:spPr>
          <a:xfrm>
            <a:off x="1206500" y="2309462"/>
            <a:ext cx="21971000" cy="934780"/>
          </a:xfrm>
          <a:prstGeom prst="rect">
            <a:avLst/>
          </a:prstGeom>
          <a:ln w="3175"/>
        </p:spPr>
        <p:txBody>
          <a:bodyPr lIns="45719" tIns="45719" rIns="45719" bIns="45719" anchor="ctr"/>
          <a:lstStyle>
            <a:lvl1pPr marL="0" indent="0" algn="r" defTabSz="825500">
              <a:lnSpc>
                <a:spcPct val="100000"/>
              </a:lnSpc>
              <a:spcBef>
                <a:spcPts val="0"/>
              </a:spcBef>
              <a:buSzTx/>
              <a:buNone/>
              <a:defRPr sz="5200">
                <a:solidFill>
                  <a:srgbClr val="A2BF86"/>
                </a:solidFill>
              </a:defRPr>
            </a:lvl1pPr>
          </a:lstStyle>
          <a:p>
            <a:r>
              <a:t>Slide Subtitle</a:t>
            </a:r>
          </a:p>
        </p:txBody>
      </p:sp>
      <p:sp>
        <p:nvSpPr>
          <p:cNvPr id="171"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172"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10_Title and Content">
    <p:spTree>
      <p:nvGrpSpPr>
        <p:cNvPr id="1" name=""/>
        <p:cNvGrpSpPr/>
        <p:nvPr/>
      </p:nvGrpSpPr>
      <p:grpSpPr>
        <a:xfrm>
          <a:off x="0" y="0"/>
          <a:ext cx="0" cy="0"/>
          <a:chOff x="0" y="0"/>
          <a:chExt cx="0" cy="0"/>
        </a:xfrm>
      </p:grpSpPr>
      <p:sp>
        <p:nvSpPr>
          <p:cNvPr id="179" name="Picture Placeholder 4"/>
          <p:cNvSpPr>
            <a:spLocks noGrp="1"/>
          </p:cNvSpPr>
          <p:nvPr>
            <p:ph type="pic" idx="21"/>
          </p:nvPr>
        </p:nvSpPr>
        <p:spPr>
          <a:xfrm>
            <a:off x="0" y="0"/>
            <a:ext cx="24384000" cy="13716000"/>
          </a:xfrm>
          <a:prstGeom prst="rect">
            <a:avLst/>
          </a:prstGeom>
        </p:spPr>
        <p:txBody>
          <a:bodyPr lIns="91439" tIns="45719" rIns="91439" bIns="45719">
            <a:noAutofit/>
          </a:bodyPr>
          <a:lstStyle/>
          <a:p>
            <a:endParaRPr/>
          </a:p>
        </p:txBody>
      </p:sp>
      <p:sp>
        <p:nvSpPr>
          <p:cNvPr id="180" name="Rectangle 5"/>
          <p:cNvSpPr txBox="1"/>
          <p:nvPr/>
        </p:nvSpPr>
        <p:spPr>
          <a:xfrm>
            <a:off x="720501" y="12870536"/>
            <a:ext cx="4897998" cy="4709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tIns="91439" bIns="91439">
            <a:spAutoFit/>
          </a:bodyPr>
          <a:lstStyle/>
          <a:p>
            <a:pPr defTabSz="1828800">
              <a:lnSpc>
                <a:spcPct val="100000"/>
              </a:lnSpc>
              <a:spcBef>
                <a:spcPts val="0"/>
              </a:spcBef>
              <a:defRPr sz="1800">
                <a:solidFill>
                  <a:srgbClr val="262626"/>
                </a:solidFill>
                <a:latin typeface="Lato Regular"/>
                <a:ea typeface="Lato Regular"/>
                <a:cs typeface="Lato Regular"/>
                <a:sym typeface="Lato Regular"/>
              </a:defRPr>
            </a:pPr>
            <a:r>
              <a:t>© 2018 </a:t>
            </a:r>
            <a:r>
              <a:rPr b="1">
                <a:latin typeface="Montserrat Semi Bold"/>
                <a:ea typeface="Montserrat Semi Bold"/>
                <a:cs typeface="Montserrat Semi Bold"/>
                <a:sym typeface="Montserrat Semi Bold"/>
              </a:rPr>
              <a:t>Creative – Presentation template</a:t>
            </a:r>
          </a:p>
        </p:txBody>
      </p:sp>
      <p:sp>
        <p:nvSpPr>
          <p:cNvPr id="181" name="Oval 6"/>
          <p:cNvSpPr/>
          <p:nvPr/>
        </p:nvSpPr>
        <p:spPr>
          <a:xfrm>
            <a:off x="22876214" y="226836"/>
            <a:ext cx="1294341" cy="1294340"/>
          </a:xfrm>
          <a:prstGeom prst="ellipse">
            <a:avLst/>
          </a:prstGeom>
          <a:solidFill>
            <a:srgbClr val="FFC000"/>
          </a:solidFill>
          <a:ln w="12700">
            <a:miter lim="400000"/>
          </a:ln>
        </p:spPr>
        <p:txBody>
          <a:bodyPr tIns="91439" bIns="91439" anchor="ctr"/>
          <a:lstStyle/>
          <a:p>
            <a:pPr algn="ctr" defTabSz="1828800">
              <a:lnSpc>
                <a:spcPct val="100000"/>
              </a:lnSpc>
              <a:spcBef>
                <a:spcPts val="0"/>
              </a:spcBef>
              <a:defRPr sz="3600">
                <a:solidFill>
                  <a:srgbClr val="FFFFFF"/>
                </a:solidFill>
                <a:latin typeface="Lato Regular"/>
                <a:ea typeface="Lato Regular"/>
                <a:cs typeface="Lato Regular"/>
                <a:sym typeface="Lato Regular"/>
              </a:defRPr>
            </a:pPr>
            <a:endParaRPr/>
          </a:p>
        </p:txBody>
      </p:sp>
      <p:sp>
        <p:nvSpPr>
          <p:cNvPr id="182" name="Slide Number"/>
          <p:cNvSpPr txBox="1">
            <a:spLocks noGrp="1"/>
          </p:cNvSpPr>
          <p:nvPr>
            <p:ph type="sldNum" sz="quarter" idx="2"/>
          </p:nvPr>
        </p:nvSpPr>
        <p:spPr>
          <a:xfrm>
            <a:off x="23239079" y="566227"/>
            <a:ext cx="568605" cy="614681"/>
          </a:xfrm>
          <a:prstGeom prst="rect">
            <a:avLst/>
          </a:prstGeom>
        </p:spPr>
        <p:txBody>
          <a:bodyPr lIns="91439" tIns="91439" rIns="91439" bIns="91439" anchor="t"/>
          <a:lstStyle>
            <a:lvl1pPr defTabSz="1828800">
              <a:defRPr sz="2800">
                <a:solidFill>
                  <a:srgbClr val="FFFFFF"/>
                </a:solidFill>
                <a:latin typeface="Montserrat SemiBold"/>
                <a:ea typeface="Montserrat SemiBold"/>
                <a:cs typeface="Montserrat SemiBold"/>
                <a:sym typeface="Montserrat SemiBold"/>
              </a:defRPr>
            </a:lvl1pPr>
          </a:lstStyle>
          <a:p>
            <a:fld id="{86CB4B4D-7CA3-9044-876B-883B54F8677D}" type="slidenum">
              <a:t>‹nº›</a:t>
            </a:fld>
            <a:endParaRPr/>
          </a:p>
        </p:txBody>
      </p:sp>
      <p:sp>
        <p:nvSpPr>
          <p:cNvPr id="183" name="Straight Connector 8"/>
          <p:cNvSpPr/>
          <p:nvPr/>
        </p:nvSpPr>
        <p:spPr>
          <a:xfrm>
            <a:off x="5802657" y="13101367"/>
            <a:ext cx="2736327" cy="1"/>
          </a:xfrm>
          <a:prstGeom prst="line">
            <a:avLst/>
          </a:prstGeom>
          <a:ln w="38100">
            <a:solidFill>
              <a:srgbClr val="FFC000"/>
            </a:solidFill>
            <a:miter/>
          </a:ln>
        </p:spPr>
        <p:txBody>
          <a:bodyPr tIns="91439" bIns="91439"/>
          <a:lstStyle/>
          <a:p>
            <a:pPr defTabSz="1828800">
              <a:lnSpc>
                <a:spcPct val="100000"/>
              </a:lnSpc>
              <a:spcBef>
                <a:spcPts val="0"/>
              </a:spcBef>
              <a:defRPr sz="3600">
                <a:latin typeface="Lato Regular"/>
                <a:ea typeface="Lato Regular"/>
                <a:cs typeface="Lato Regular"/>
                <a:sym typeface="Lato Regular"/>
              </a:defRPr>
            </a:pPr>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Photo">
    <p:spTree>
      <p:nvGrpSpPr>
        <p:cNvPr id="1" name=""/>
        <p:cNvGrpSpPr/>
        <p:nvPr/>
      </p:nvGrpSpPr>
      <p:grpSpPr>
        <a:xfrm>
          <a:off x="0" y="0"/>
          <a:ext cx="0" cy="0"/>
          <a:chOff x="0" y="0"/>
          <a:chExt cx="0" cy="0"/>
        </a:xfrm>
      </p:grpSpPr>
      <p:sp>
        <p:nvSpPr>
          <p:cNvPr id="21" name="Avocados and limes"/>
          <p:cNvSpPr>
            <a:spLocks noGrp="1"/>
          </p:cNvSpPr>
          <p:nvPr>
            <p:ph type="pic" idx="21"/>
          </p:nvPr>
        </p:nvSpPr>
        <p:spPr>
          <a:xfrm>
            <a:off x="-1155700" y="-1295400"/>
            <a:ext cx="26746200" cy="16018933"/>
          </a:xfrm>
          <a:prstGeom prst="rect">
            <a:avLst/>
          </a:prstGeom>
        </p:spPr>
        <p:txBody>
          <a:bodyPr lIns="91439" tIns="45719" rIns="91439" bIns="45719">
            <a:noAutofit/>
          </a:bodyPr>
          <a:lstStyle/>
          <a:p>
            <a:endParaRPr/>
          </a:p>
        </p:txBody>
      </p:sp>
      <p:sp>
        <p:nvSpPr>
          <p:cNvPr id="22" name="Presentation Title"/>
          <p:cNvSpPr txBox="1">
            <a:spLocks noGrp="1"/>
          </p:cNvSpPr>
          <p:nvPr>
            <p:ph type="title" hasCustomPrompt="1"/>
          </p:nvPr>
        </p:nvSpPr>
        <p:spPr>
          <a:xfrm>
            <a:off x="1206500" y="7124700"/>
            <a:ext cx="21971000" cy="4648200"/>
          </a:xfrm>
          <a:prstGeom prst="rect">
            <a:avLst/>
          </a:prstGeom>
        </p:spPr>
        <p:txBody>
          <a:bodyPr anchor="b"/>
          <a:lstStyle>
            <a:lvl1pPr defTabSz="2438337">
              <a:defRPr sz="11600" spc="-232">
                <a:solidFill>
                  <a:srgbClr val="000000"/>
                </a:solidFill>
                <a:latin typeface="+mn-lt"/>
                <a:ea typeface="+mn-ea"/>
                <a:cs typeface="+mn-cs"/>
                <a:sym typeface="Helvetica Neue"/>
              </a:defRPr>
            </a:lvl1pPr>
          </a:lstStyle>
          <a:p>
            <a:r>
              <a:t>Presentation Title</a:t>
            </a:r>
          </a:p>
        </p:txBody>
      </p:sp>
      <p:sp>
        <p:nvSpPr>
          <p:cNvPr id="23" name="Body Level One…"/>
          <p:cNvSpPr txBox="1">
            <a:spLocks noGrp="1"/>
          </p:cNvSpPr>
          <p:nvPr>
            <p:ph type="body" sz="quarter" idx="1" hasCustomPrompt="1"/>
          </p:nvPr>
        </p:nvSpPr>
        <p:spPr>
          <a:xfrm>
            <a:off x="1207690" y="1106137"/>
            <a:ext cx="21968621" cy="636980"/>
          </a:xfrm>
          <a:prstGeom prst="rect">
            <a:avLst/>
          </a:prstGeom>
        </p:spPr>
        <p:txBody>
          <a:bodyPr lIns="45718" tIns="45718" rIns="45718" bIns="45718"/>
          <a:lstStyle>
            <a:lvl1pPr marL="0" indent="0" defTabSz="825500">
              <a:lnSpc>
                <a:spcPct val="100000"/>
              </a:lnSpc>
              <a:spcBef>
                <a:spcPts val="0"/>
              </a:spcBef>
              <a:buSzTx/>
              <a:buNone/>
              <a:defRPr sz="3600" b="1">
                <a:solidFill>
                  <a:srgbClr val="000000"/>
                </a:solidFill>
                <a:latin typeface="+mn-lt"/>
                <a:ea typeface="+mn-ea"/>
                <a:cs typeface="+mn-cs"/>
                <a:sym typeface="Helvetica Neue"/>
              </a:defRPr>
            </a:lvl1pPr>
            <a:lvl2pPr marL="1066800" indent="-457200" defTabSz="825500">
              <a:lnSpc>
                <a:spcPct val="100000"/>
              </a:lnSpc>
              <a:spcBef>
                <a:spcPts val="0"/>
              </a:spcBef>
              <a:defRPr sz="3600" b="1">
                <a:solidFill>
                  <a:srgbClr val="000000"/>
                </a:solidFill>
                <a:latin typeface="+mn-lt"/>
                <a:ea typeface="+mn-ea"/>
                <a:cs typeface="+mn-cs"/>
                <a:sym typeface="Helvetica Neue"/>
              </a:defRPr>
            </a:lvl2pPr>
            <a:lvl3pPr marL="1676400" indent="-457200" defTabSz="825500">
              <a:lnSpc>
                <a:spcPct val="100000"/>
              </a:lnSpc>
              <a:spcBef>
                <a:spcPts val="0"/>
              </a:spcBef>
              <a:defRPr sz="3600" b="1">
                <a:solidFill>
                  <a:srgbClr val="000000"/>
                </a:solidFill>
                <a:latin typeface="+mn-lt"/>
                <a:ea typeface="+mn-ea"/>
                <a:cs typeface="+mn-cs"/>
                <a:sym typeface="Helvetica Neue"/>
              </a:defRPr>
            </a:lvl3pPr>
            <a:lvl4pPr marL="2286000" indent="-457200" defTabSz="825500">
              <a:lnSpc>
                <a:spcPct val="100000"/>
              </a:lnSpc>
              <a:spcBef>
                <a:spcPts val="0"/>
              </a:spcBef>
              <a:defRPr sz="3600" b="1">
                <a:solidFill>
                  <a:srgbClr val="000000"/>
                </a:solidFill>
                <a:latin typeface="+mn-lt"/>
                <a:ea typeface="+mn-ea"/>
                <a:cs typeface="+mn-cs"/>
                <a:sym typeface="Helvetica Neue"/>
              </a:defRPr>
            </a:lvl4pPr>
            <a:lvl5pPr marL="2895600" indent="-457200" defTabSz="825500">
              <a:lnSpc>
                <a:spcPct val="100000"/>
              </a:lnSpc>
              <a:spcBef>
                <a:spcPts val="0"/>
              </a:spcBef>
              <a:defRPr sz="3600" b="1">
                <a:solidFill>
                  <a:srgbClr val="000000"/>
                </a:solidFill>
                <a:latin typeface="+mn-lt"/>
                <a:ea typeface="+mn-ea"/>
                <a:cs typeface="+mn-cs"/>
                <a:sym typeface="Helvetica Neue"/>
              </a:defRPr>
            </a:lvl5pPr>
          </a:lstStyle>
          <a:p>
            <a:r>
              <a:t>Author and Date</a:t>
            </a:r>
          </a:p>
          <a:p>
            <a:pPr lvl="1"/>
            <a:endParaRPr/>
          </a:p>
          <a:p>
            <a:pPr lvl="2"/>
            <a:endParaRPr/>
          </a:p>
          <a:p>
            <a:pPr lvl="3"/>
            <a:endParaRPr/>
          </a:p>
          <a:p>
            <a:pPr lvl="4"/>
            <a:endParaRPr/>
          </a:p>
        </p:txBody>
      </p:sp>
      <p:sp>
        <p:nvSpPr>
          <p:cNvPr id="24" name="Body Level One…"/>
          <p:cNvSpPr txBox="1">
            <a:spLocks noGrp="1"/>
          </p:cNvSpPr>
          <p:nvPr>
            <p:ph type="body" sz="quarter" idx="22" hasCustomPrompt="1"/>
          </p:nvPr>
        </p:nvSpPr>
        <p:spPr>
          <a:xfrm>
            <a:off x="1206500" y="11609909"/>
            <a:ext cx="21971000" cy="1116953"/>
          </a:xfrm>
          <a:prstGeom prst="rect">
            <a:avLst/>
          </a:prstGeom>
        </p:spPr>
        <p:txBody>
          <a:bodyPr/>
          <a:lstStyle>
            <a:lvl1pPr marL="0" indent="0" defTabSz="825500">
              <a:lnSpc>
                <a:spcPct val="100000"/>
              </a:lnSpc>
              <a:spcBef>
                <a:spcPts val="0"/>
              </a:spcBef>
              <a:buSzTx/>
              <a:buNone/>
              <a:defRPr sz="5500" b="1">
                <a:solidFill>
                  <a:srgbClr val="000000"/>
                </a:solidFill>
                <a:latin typeface="+mn-lt"/>
                <a:ea typeface="+mn-ea"/>
                <a:cs typeface="+mn-cs"/>
                <a:sym typeface="Helvetica Neue"/>
              </a:defRPr>
            </a:lvl1pPr>
          </a:lstStyle>
          <a:p>
            <a:r>
              <a:t>Presentation Subtitle</a:t>
            </a:r>
          </a:p>
        </p:txBody>
      </p:sp>
      <p:sp>
        <p:nvSpPr>
          <p:cNvPr id="25"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12_Title and Content blue">
    <p:spTree>
      <p:nvGrpSpPr>
        <p:cNvPr id="1" name=""/>
        <p:cNvGrpSpPr/>
        <p:nvPr/>
      </p:nvGrpSpPr>
      <p:grpSpPr>
        <a:xfrm>
          <a:off x="0" y="0"/>
          <a:ext cx="0" cy="0"/>
          <a:chOff x="0" y="0"/>
          <a:chExt cx="0" cy="0"/>
        </a:xfrm>
      </p:grpSpPr>
      <p:sp>
        <p:nvSpPr>
          <p:cNvPr id="190" name="Rectangle"/>
          <p:cNvSpPr/>
          <p:nvPr/>
        </p:nvSpPr>
        <p:spPr>
          <a:xfrm>
            <a:off x="-63500" y="-25400"/>
            <a:ext cx="24511000" cy="2756893"/>
          </a:xfrm>
          <a:prstGeom prst="rect">
            <a:avLst/>
          </a:prstGeom>
          <a:solidFill>
            <a:srgbClr val="408CC6"/>
          </a:solidFill>
          <a:ln w="38100">
            <a:solidFill>
              <a:srgbClr val="FFFFFF"/>
            </a:solidFill>
            <a:miter/>
          </a:ln>
        </p:spPr>
        <p:txBody>
          <a:bodyPr tIns="91439" bIns="91439" anchor="ctr"/>
          <a:lstStyle/>
          <a:p>
            <a:pPr defTabSz="1828800">
              <a:lnSpc>
                <a:spcPct val="100000"/>
              </a:lnSpc>
              <a:spcBef>
                <a:spcPts val="0"/>
              </a:spcBef>
              <a:defRPr sz="3600">
                <a:solidFill>
                  <a:srgbClr val="FFFFFF"/>
                </a:solidFill>
                <a:latin typeface="Lato Regular"/>
                <a:ea typeface="Lato Regular"/>
                <a:cs typeface="Lato Regular"/>
                <a:sym typeface="Lato Regular"/>
              </a:defRPr>
            </a:pPr>
            <a:endParaRPr/>
          </a:p>
        </p:txBody>
      </p:sp>
      <p:sp>
        <p:nvSpPr>
          <p:cNvPr id="191" name="Slide Number"/>
          <p:cNvSpPr txBox="1">
            <a:spLocks noGrp="1"/>
          </p:cNvSpPr>
          <p:nvPr>
            <p:ph type="sldNum" sz="quarter" idx="2"/>
          </p:nvPr>
        </p:nvSpPr>
        <p:spPr>
          <a:xfrm>
            <a:off x="23239079" y="566227"/>
            <a:ext cx="568605" cy="614681"/>
          </a:xfrm>
          <a:prstGeom prst="rect">
            <a:avLst/>
          </a:prstGeom>
        </p:spPr>
        <p:txBody>
          <a:bodyPr lIns="91439" tIns="91439" rIns="91439" bIns="91439" anchor="t"/>
          <a:lstStyle>
            <a:lvl1pPr defTabSz="1828800">
              <a:defRPr sz="2800">
                <a:solidFill>
                  <a:srgbClr val="FFFFFF"/>
                </a:solidFill>
                <a:latin typeface="Montserrat SemiBold"/>
                <a:ea typeface="Montserrat SemiBold"/>
                <a:cs typeface="Montserrat SemiBold"/>
                <a:sym typeface="Montserrat SemiBold"/>
              </a:defRPr>
            </a:lvl1pPr>
          </a:lstStyle>
          <a:p>
            <a:fld id="{86CB4B4D-7CA3-9044-876B-883B54F8677D}" type="slidenum">
              <a:t>‹nº›</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12_Title and Content">
    <p:spTree>
      <p:nvGrpSpPr>
        <p:cNvPr id="1" name=""/>
        <p:cNvGrpSpPr/>
        <p:nvPr/>
      </p:nvGrpSpPr>
      <p:grpSpPr>
        <a:xfrm>
          <a:off x="0" y="0"/>
          <a:ext cx="0" cy="0"/>
          <a:chOff x="0" y="0"/>
          <a:chExt cx="0" cy="0"/>
        </a:xfrm>
      </p:grpSpPr>
      <p:sp>
        <p:nvSpPr>
          <p:cNvPr id="198" name="Rectangle"/>
          <p:cNvSpPr/>
          <p:nvPr/>
        </p:nvSpPr>
        <p:spPr>
          <a:xfrm>
            <a:off x="-63500" y="-25400"/>
            <a:ext cx="24511000" cy="2756893"/>
          </a:xfrm>
          <a:prstGeom prst="rect">
            <a:avLst/>
          </a:prstGeom>
          <a:solidFill>
            <a:srgbClr val="FFC000"/>
          </a:solidFill>
          <a:ln w="38100">
            <a:solidFill>
              <a:srgbClr val="FFFFFF"/>
            </a:solidFill>
            <a:miter/>
          </a:ln>
        </p:spPr>
        <p:txBody>
          <a:bodyPr tIns="91439" bIns="91439" anchor="ctr"/>
          <a:lstStyle/>
          <a:p>
            <a:pPr defTabSz="1828800">
              <a:lnSpc>
                <a:spcPct val="100000"/>
              </a:lnSpc>
              <a:spcBef>
                <a:spcPts val="0"/>
              </a:spcBef>
              <a:defRPr sz="3600">
                <a:solidFill>
                  <a:srgbClr val="FFFFFF"/>
                </a:solidFill>
                <a:latin typeface="Lato Regular"/>
                <a:ea typeface="Lato Regular"/>
                <a:cs typeface="Lato Regular"/>
                <a:sym typeface="Lato Regular"/>
              </a:defRPr>
            </a:pPr>
            <a:endParaRPr/>
          </a:p>
        </p:txBody>
      </p:sp>
      <p:sp>
        <p:nvSpPr>
          <p:cNvPr id="199" name="Slide Number"/>
          <p:cNvSpPr txBox="1">
            <a:spLocks noGrp="1"/>
          </p:cNvSpPr>
          <p:nvPr>
            <p:ph type="sldNum" sz="quarter" idx="2"/>
          </p:nvPr>
        </p:nvSpPr>
        <p:spPr>
          <a:xfrm>
            <a:off x="23239079" y="566227"/>
            <a:ext cx="568605" cy="614681"/>
          </a:xfrm>
          <a:prstGeom prst="rect">
            <a:avLst/>
          </a:prstGeom>
        </p:spPr>
        <p:txBody>
          <a:bodyPr lIns="91439" tIns="91439" rIns="91439" bIns="91439" anchor="t"/>
          <a:lstStyle>
            <a:lvl1pPr defTabSz="1828800">
              <a:defRPr sz="2800">
                <a:solidFill>
                  <a:srgbClr val="FFFFFF"/>
                </a:solidFill>
                <a:latin typeface="Montserrat SemiBold"/>
                <a:ea typeface="Montserrat SemiBold"/>
                <a:cs typeface="Montserrat SemiBold"/>
                <a:sym typeface="Montserrat SemiBold"/>
              </a:defRPr>
            </a:lvl1pPr>
          </a:lstStyle>
          <a:p>
            <a:fld id="{86CB4B4D-7CA3-9044-876B-883B54F8677D}" type="slidenum">
              <a:t>‹nº›</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9_Title and Content">
    <p:spTree>
      <p:nvGrpSpPr>
        <p:cNvPr id="1" name=""/>
        <p:cNvGrpSpPr/>
        <p:nvPr/>
      </p:nvGrpSpPr>
      <p:grpSpPr>
        <a:xfrm>
          <a:off x="0" y="0"/>
          <a:ext cx="0" cy="0"/>
          <a:chOff x="0" y="0"/>
          <a:chExt cx="0" cy="0"/>
        </a:xfrm>
      </p:grpSpPr>
      <p:sp>
        <p:nvSpPr>
          <p:cNvPr id="206" name="Picture Placeholder 26"/>
          <p:cNvSpPr>
            <a:spLocks noGrp="1"/>
          </p:cNvSpPr>
          <p:nvPr>
            <p:ph type="pic" sz="quarter" idx="21"/>
          </p:nvPr>
        </p:nvSpPr>
        <p:spPr>
          <a:xfrm>
            <a:off x="3945146" y="4470656"/>
            <a:ext cx="4629152" cy="4625977"/>
          </a:xfrm>
          <a:prstGeom prst="rect">
            <a:avLst/>
          </a:prstGeom>
        </p:spPr>
        <p:txBody>
          <a:bodyPr lIns="91439" tIns="45719" rIns="91439" bIns="45719">
            <a:noAutofit/>
          </a:bodyPr>
          <a:lstStyle/>
          <a:p>
            <a:endParaRPr/>
          </a:p>
        </p:txBody>
      </p:sp>
      <p:sp>
        <p:nvSpPr>
          <p:cNvPr id="207" name="Picture Placeholder 26"/>
          <p:cNvSpPr>
            <a:spLocks noGrp="1"/>
          </p:cNvSpPr>
          <p:nvPr>
            <p:ph type="pic" sz="quarter" idx="22"/>
          </p:nvPr>
        </p:nvSpPr>
        <p:spPr>
          <a:xfrm>
            <a:off x="10020817" y="4470656"/>
            <a:ext cx="4629153" cy="4625977"/>
          </a:xfrm>
          <a:prstGeom prst="rect">
            <a:avLst/>
          </a:prstGeom>
        </p:spPr>
        <p:txBody>
          <a:bodyPr lIns="91439" tIns="45719" rIns="91439" bIns="45719">
            <a:noAutofit/>
          </a:bodyPr>
          <a:lstStyle/>
          <a:p>
            <a:endParaRPr/>
          </a:p>
        </p:txBody>
      </p:sp>
      <p:sp>
        <p:nvSpPr>
          <p:cNvPr id="208" name="Picture Placeholder 26"/>
          <p:cNvSpPr>
            <a:spLocks noGrp="1"/>
          </p:cNvSpPr>
          <p:nvPr>
            <p:ph type="pic" sz="quarter" idx="23"/>
          </p:nvPr>
        </p:nvSpPr>
        <p:spPr>
          <a:xfrm>
            <a:off x="15872147" y="4470656"/>
            <a:ext cx="4629153" cy="4625977"/>
          </a:xfrm>
          <a:prstGeom prst="rect">
            <a:avLst/>
          </a:prstGeom>
        </p:spPr>
        <p:txBody>
          <a:bodyPr lIns="91439" tIns="45719" rIns="91439" bIns="45719">
            <a:noAutofit/>
          </a:bodyPr>
          <a:lstStyle/>
          <a:p>
            <a:endParaRPr/>
          </a:p>
        </p:txBody>
      </p:sp>
      <p:sp>
        <p:nvSpPr>
          <p:cNvPr id="209" name="Slide Number"/>
          <p:cNvSpPr txBox="1">
            <a:spLocks noGrp="1"/>
          </p:cNvSpPr>
          <p:nvPr>
            <p:ph type="sldNum" sz="quarter" idx="2"/>
          </p:nvPr>
        </p:nvSpPr>
        <p:spPr>
          <a:xfrm>
            <a:off x="23239079" y="566227"/>
            <a:ext cx="568605" cy="614681"/>
          </a:xfrm>
          <a:prstGeom prst="rect">
            <a:avLst/>
          </a:prstGeom>
        </p:spPr>
        <p:txBody>
          <a:bodyPr lIns="91439" tIns="91439" rIns="91439" bIns="91439" anchor="t"/>
          <a:lstStyle>
            <a:lvl1pPr defTabSz="1828800">
              <a:defRPr sz="2800">
                <a:solidFill>
                  <a:srgbClr val="FFFFFF"/>
                </a:solidFill>
                <a:latin typeface="Montserrat SemiBold"/>
                <a:ea typeface="Montserrat SemiBold"/>
                <a:cs typeface="Montserrat SemiBold"/>
                <a:sym typeface="Montserrat SemiBold"/>
              </a:defRPr>
            </a:lvl1pPr>
          </a:lstStyle>
          <a:p>
            <a:fld id="{86CB4B4D-7CA3-9044-876B-883B54F8677D}" type="slidenum">
              <a:t>‹nº›</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mp; Bullets copy 1">
    <p:spTree>
      <p:nvGrpSpPr>
        <p:cNvPr id="1" name=""/>
        <p:cNvGrpSpPr/>
        <p:nvPr/>
      </p:nvGrpSpPr>
      <p:grpSpPr>
        <a:xfrm>
          <a:off x="0" y="0"/>
          <a:ext cx="0" cy="0"/>
          <a:chOff x="0" y="0"/>
          <a:chExt cx="0" cy="0"/>
        </a:xfrm>
      </p:grpSpPr>
      <p:sp>
        <p:nvSpPr>
          <p:cNvPr id="216" name="Slide Title"/>
          <p:cNvSpPr txBox="1">
            <a:spLocks noGrp="1"/>
          </p:cNvSpPr>
          <p:nvPr>
            <p:ph type="title" hasCustomPrompt="1"/>
          </p:nvPr>
        </p:nvSpPr>
        <p:spPr>
          <a:prstGeom prst="rect">
            <a:avLst/>
          </a:prstGeom>
        </p:spPr>
        <p:txBody>
          <a:bodyPr/>
          <a:lstStyle>
            <a:lvl1pPr>
              <a:defRPr sz="8500" spc="-170">
                <a:solidFill>
                  <a:srgbClr val="0076BA"/>
                </a:solidFill>
              </a:defRPr>
            </a:lvl1pPr>
          </a:lstStyle>
          <a:p>
            <a:r>
              <a:t>Slide Title</a:t>
            </a:r>
          </a:p>
        </p:txBody>
      </p:sp>
      <p:sp>
        <p:nvSpPr>
          <p:cNvPr id="217" name="Slide Subtitle"/>
          <p:cNvSpPr txBox="1">
            <a:spLocks noGrp="1"/>
          </p:cNvSpPr>
          <p:nvPr>
            <p:ph type="body" sz="quarter" idx="21" hasCustomPrompt="1"/>
          </p:nvPr>
        </p:nvSpPr>
        <p:spPr>
          <a:xfrm>
            <a:off x="1206500" y="2309462"/>
            <a:ext cx="21971000" cy="934780"/>
          </a:xfrm>
          <a:prstGeom prst="rect">
            <a:avLst/>
          </a:prstGeom>
          <a:ln w="3175"/>
        </p:spPr>
        <p:txBody>
          <a:bodyPr lIns="45719" tIns="45719" rIns="45719" bIns="45719" anchor="ctr"/>
          <a:lstStyle>
            <a:lvl1pPr marL="0" indent="0" algn="r" defTabSz="825500">
              <a:lnSpc>
                <a:spcPct val="100000"/>
              </a:lnSpc>
              <a:spcBef>
                <a:spcPts val="0"/>
              </a:spcBef>
              <a:buSzTx/>
              <a:buNone/>
              <a:defRPr sz="5500">
                <a:solidFill>
                  <a:srgbClr val="00AB8E"/>
                </a:solidFill>
              </a:defRPr>
            </a:lvl1pPr>
          </a:lstStyle>
          <a:p>
            <a:r>
              <a:t>Slide Subtitle</a:t>
            </a:r>
          </a:p>
        </p:txBody>
      </p:sp>
      <p:sp>
        <p:nvSpPr>
          <p:cNvPr id="218" name="Body Level One…"/>
          <p:cNvSpPr txBox="1">
            <a:spLocks noGrp="1"/>
          </p:cNvSpPr>
          <p:nvPr>
            <p:ph type="body" idx="1" hasCustomPrompt="1"/>
          </p:nvPr>
        </p:nvSpPr>
        <p:spPr>
          <a:prstGeom prst="rect">
            <a:avLst/>
          </a:prstGeom>
        </p:spPr>
        <p:txBody>
          <a:bodyPr/>
          <a:lstStyle>
            <a:lvl1pPr>
              <a:buClr>
                <a:srgbClr val="1975BA"/>
              </a:buClr>
            </a:lvl1pPr>
            <a:lvl2pPr marL="1193800" indent="-584200">
              <a:buClr>
                <a:srgbClr val="1975BA"/>
              </a:buClr>
              <a:defRPr sz="4600"/>
            </a:lvl2pPr>
            <a:lvl3pPr marL="1790700" indent="-571500">
              <a:buClr>
                <a:srgbClr val="1975BA"/>
              </a:buClr>
              <a:defRPr sz="4500"/>
            </a:lvl3pPr>
            <a:lvl4pPr marL="2387600" indent="-558800">
              <a:buClr>
                <a:srgbClr val="1975BA"/>
              </a:buClr>
            </a:lvl4pPr>
            <a:lvl5pPr marL="2984500" indent="-546100">
              <a:buClr>
                <a:srgbClr val="1975BA"/>
              </a:buClr>
              <a:defRPr sz="4300"/>
            </a:lvl5pPr>
          </a:lstStyle>
          <a:p>
            <a:r>
              <a:t>Slide bullet text</a:t>
            </a:r>
          </a:p>
          <a:p>
            <a:pPr lvl="1"/>
            <a:endParaRPr/>
          </a:p>
          <a:p>
            <a:pPr lvl="2"/>
            <a:endParaRPr/>
          </a:p>
          <a:p>
            <a:pPr lvl="3"/>
            <a:endParaRPr/>
          </a:p>
          <a:p>
            <a:pPr lvl="4"/>
            <a:endParaRPr/>
          </a:p>
        </p:txBody>
      </p:sp>
      <p:sp>
        <p:nvSpPr>
          <p:cNvPr id="219"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26" name="Slide Title"/>
          <p:cNvSpPr txBox="1">
            <a:spLocks noGrp="1"/>
          </p:cNvSpPr>
          <p:nvPr>
            <p:ph type="title" hasCustomPrompt="1"/>
          </p:nvPr>
        </p:nvSpPr>
        <p:spPr>
          <a:prstGeom prst="rect">
            <a:avLst/>
          </a:prstGeom>
        </p:spPr>
        <p:txBody>
          <a:bodyPr/>
          <a:lstStyle>
            <a:lvl1pPr>
              <a:defRPr sz="8500" spc="-170"/>
            </a:lvl1pPr>
          </a:lstStyle>
          <a:p>
            <a:r>
              <a:t>Slide Title</a:t>
            </a:r>
          </a:p>
        </p:txBody>
      </p:sp>
      <p:sp>
        <p:nvSpPr>
          <p:cNvPr id="227" name="Slide Subtitle"/>
          <p:cNvSpPr txBox="1">
            <a:spLocks noGrp="1"/>
          </p:cNvSpPr>
          <p:nvPr>
            <p:ph type="body" sz="quarter" idx="21" hasCustomPrompt="1"/>
          </p:nvPr>
        </p:nvSpPr>
        <p:spPr>
          <a:xfrm>
            <a:off x="1206500" y="2309462"/>
            <a:ext cx="21971000" cy="934780"/>
          </a:xfrm>
          <a:prstGeom prst="rect">
            <a:avLst/>
          </a:prstGeom>
          <a:ln w="3175"/>
        </p:spPr>
        <p:txBody>
          <a:bodyPr lIns="45719" tIns="45719" rIns="45719" bIns="45719" anchor="ctr"/>
          <a:lstStyle>
            <a:lvl1pPr marL="0" indent="0" algn="r" defTabSz="825500">
              <a:lnSpc>
                <a:spcPct val="100000"/>
              </a:lnSpc>
              <a:spcBef>
                <a:spcPts val="0"/>
              </a:spcBef>
              <a:buSzTx/>
              <a:buNone/>
              <a:defRPr sz="5500">
                <a:solidFill>
                  <a:srgbClr val="A2BF86"/>
                </a:solidFill>
              </a:defRPr>
            </a:lvl1pPr>
          </a:lstStyle>
          <a:p>
            <a:r>
              <a:t>Slide Subtitle</a:t>
            </a:r>
          </a:p>
        </p:txBody>
      </p:sp>
      <p:sp>
        <p:nvSpPr>
          <p:cNvPr id="228" name="Body Level One…"/>
          <p:cNvSpPr txBox="1">
            <a:spLocks noGrp="1"/>
          </p:cNvSpPr>
          <p:nvPr>
            <p:ph type="body" idx="1" hasCustomPrompt="1"/>
          </p:nvPr>
        </p:nvSpPr>
        <p:spPr>
          <a:prstGeom prst="rect">
            <a:avLst/>
          </a:prstGeom>
        </p:spPr>
        <p:txBody>
          <a:bodyPr/>
          <a:lstStyle>
            <a:lvl2pPr marL="1219200" indent="-609600">
              <a:defRPr sz="4600"/>
            </a:lvl2pPr>
            <a:lvl3pPr marL="1828800" indent="-609600">
              <a:defRPr sz="4500"/>
            </a:lvl3pPr>
            <a:lvl5pPr marL="3048000" indent="-609600">
              <a:defRPr sz="4300"/>
            </a:lvl5pPr>
          </a:lstStyle>
          <a:p>
            <a:r>
              <a:t>Slide bullet text</a:t>
            </a:r>
          </a:p>
          <a:p>
            <a:pPr lvl="1"/>
            <a:endParaRPr/>
          </a:p>
          <a:p>
            <a:pPr lvl="2"/>
            <a:endParaRPr/>
          </a:p>
          <a:p>
            <a:pPr lvl="3"/>
            <a:endParaRPr/>
          </a:p>
          <a:p>
            <a:pPr lvl="4"/>
            <a:endParaRPr/>
          </a:p>
        </p:txBody>
      </p:sp>
      <p:sp>
        <p:nvSpPr>
          <p:cNvPr id="229"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32" name="Bowl with salmon cakes, salad and houmous"/>
          <p:cNvSpPr>
            <a:spLocks noGrp="1"/>
          </p:cNvSpPr>
          <p:nvPr>
            <p:ph type="pic" idx="21"/>
          </p:nvPr>
        </p:nvSpPr>
        <p:spPr>
          <a:xfrm>
            <a:off x="10972800" y="-203200"/>
            <a:ext cx="12144837" cy="14135100"/>
          </a:xfrm>
          <a:prstGeom prst="rect">
            <a:avLst/>
          </a:prstGeom>
        </p:spPr>
        <p:txBody>
          <a:bodyPr lIns="91439" tIns="45719" rIns="91439" bIns="45719">
            <a:noAutofit/>
          </a:bodyPr>
          <a:lstStyle/>
          <a:p>
            <a:endParaRPr/>
          </a:p>
        </p:txBody>
      </p:sp>
      <p:sp>
        <p:nvSpPr>
          <p:cNvPr id="33" name="Slide Title"/>
          <p:cNvSpPr txBox="1">
            <a:spLocks noGrp="1"/>
          </p:cNvSpPr>
          <p:nvPr>
            <p:ph type="title" hasCustomPrompt="1"/>
          </p:nvPr>
        </p:nvSpPr>
        <p:spPr>
          <a:xfrm>
            <a:off x="1206500" y="1270000"/>
            <a:ext cx="9779000" cy="5882274"/>
          </a:xfrm>
          <a:prstGeom prst="rect">
            <a:avLst/>
          </a:prstGeom>
        </p:spPr>
        <p:txBody>
          <a:bodyPr anchor="b"/>
          <a:lstStyle>
            <a:lvl1pPr defTabSz="2438337">
              <a:defRPr sz="8500" spc="-170">
                <a:solidFill>
                  <a:srgbClr val="000000"/>
                </a:solidFill>
                <a:latin typeface="+mn-lt"/>
                <a:ea typeface="+mn-ea"/>
                <a:cs typeface="+mn-cs"/>
                <a:sym typeface="Helvetica Neue"/>
              </a:defRPr>
            </a:lvl1pPr>
          </a:lstStyle>
          <a:p>
            <a:r>
              <a:t>Slide Title</a:t>
            </a:r>
          </a:p>
        </p:txBody>
      </p:sp>
      <p:sp>
        <p:nvSpPr>
          <p:cNvPr id="34" name="Body Level One…"/>
          <p:cNvSpPr txBox="1">
            <a:spLocks noGrp="1"/>
          </p:cNvSpPr>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sz="5500" b="1">
                <a:solidFill>
                  <a:srgbClr val="000000"/>
                </a:solidFill>
                <a:latin typeface="+mn-lt"/>
                <a:ea typeface="+mn-ea"/>
                <a:cs typeface="+mn-cs"/>
                <a:sym typeface="Helvetica Neue"/>
              </a:defRPr>
            </a:lvl1pPr>
            <a:lvl2pPr marL="0" indent="0" defTabSz="825500">
              <a:lnSpc>
                <a:spcPct val="100000"/>
              </a:lnSpc>
              <a:spcBef>
                <a:spcPts val="0"/>
              </a:spcBef>
              <a:buSzTx/>
              <a:buNone/>
              <a:defRPr sz="5500" b="1">
                <a:solidFill>
                  <a:srgbClr val="000000"/>
                </a:solidFill>
                <a:latin typeface="+mn-lt"/>
                <a:ea typeface="+mn-ea"/>
                <a:cs typeface="+mn-cs"/>
                <a:sym typeface="Helvetica Neue"/>
              </a:defRPr>
            </a:lvl2pPr>
            <a:lvl3pPr marL="0" indent="0" defTabSz="825500">
              <a:lnSpc>
                <a:spcPct val="100000"/>
              </a:lnSpc>
              <a:spcBef>
                <a:spcPts val="0"/>
              </a:spcBef>
              <a:buSzTx/>
              <a:buNone/>
              <a:defRPr sz="5500" b="1">
                <a:solidFill>
                  <a:srgbClr val="000000"/>
                </a:solidFill>
                <a:latin typeface="+mn-lt"/>
                <a:ea typeface="+mn-ea"/>
                <a:cs typeface="+mn-cs"/>
                <a:sym typeface="Helvetica Neue"/>
              </a:defRPr>
            </a:lvl3pPr>
            <a:lvl4pPr marL="0" indent="0" defTabSz="825500">
              <a:lnSpc>
                <a:spcPct val="100000"/>
              </a:lnSpc>
              <a:spcBef>
                <a:spcPts val="0"/>
              </a:spcBef>
              <a:buSzTx/>
              <a:buNone/>
              <a:defRPr sz="5500" b="1">
                <a:solidFill>
                  <a:srgbClr val="000000"/>
                </a:solidFill>
                <a:latin typeface="+mn-lt"/>
                <a:ea typeface="+mn-ea"/>
                <a:cs typeface="+mn-cs"/>
                <a:sym typeface="Helvetica Neue"/>
              </a:defRPr>
            </a:lvl4pPr>
            <a:lvl5pPr marL="0" indent="0" defTabSz="825500">
              <a:lnSpc>
                <a:spcPct val="100000"/>
              </a:lnSpc>
              <a:spcBef>
                <a:spcPts val="0"/>
              </a:spcBef>
              <a:buSzTx/>
              <a:buNone/>
              <a:defRPr sz="5500" b="1">
                <a:solidFill>
                  <a:srgbClr val="000000"/>
                </a:solidFill>
                <a:latin typeface="+mn-lt"/>
                <a:ea typeface="+mn-ea"/>
                <a:cs typeface="+mn-cs"/>
                <a:sym typeface="Helvetica Neue"/>
              </a:defRPr>
            </a:lvl5pPr>
          </a:lstStyle>
          <a:p>
            <a:r>
              <a:t>Slide Subtitle</a:t>
            </a:r>
          </a:p>
          <a:p>
            <a:pPr lvl="1"/>
            <a:endParaRPr/>
          </a:p>
          <a:p>
            <a:pPr lvl="2"/>
            <a:endParaRPr/>
          </a:p>
          <a:p>
            <a:pPr lvl="3"/>
            <a:endParaRPr/>
          </a:p>
          <a:p>
            <a:pPr lvl="4"/>
            <a:endParaRPr/>
          </a:p>
        </p:txBody>
      </p:sp>
      <p:sp>
        <p:nvSpPr>
          <p:cNvPr id="35"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2" name="Slide Title"/>
          <p:cNvSpPr txBox="1">
            <a:spLocks noGrp="1"/>
          </p:cNvSpPr>
          <p:nvPr>
            <p:ph type="title" hasCustomPrompt="1"/>
          </p:nvPr>
        </p:nvSpPr>
        <p:spPr>
          <a:xfrm>
            <a:off x="1206500" y="1079500"/>
            <a:ext cx="21971000" cy="1433164"/>
          </a:xfrm>
          <a:prstGeom prst="rect">
            <a:avLst/>
          </a:prstGeom>
        </p:spPr>
        <p:txBody>
          <a:bodyPr/>
          <a:lstStyle>
            <a:lvl1pPr defTabSz="2438337">
              <a:defRPr sz="8500" spc="-170">
                <a:solidFill>
                  <a:srgbClr val="000000"/>
                </a:solidFill>
                <a:latin typeface="+mn-lt"/>
                <a:ea typeface="+mn-ea"/>
                <a:cs typeface="+mn-cs"/>
                <a:sym typeface="Helvetica Neue"/>
              </a:defRPr>
            </a:lvl1pPr>
          </a:lstStyle>
          <a:p>
            <a:r>
              <a:t>Slide Title</a:t>
            </a:r>
          </a:p>
        </p:txBody>
      </p:sp>
      <p:sp>
        <p:nvSpPr>
          <p:cNvPr id="43" name="Body Level One…"/>
          <p:cNvSpPr txBox="1">
            <a:spLocks noGrp="1"/>
          </p:cNvSpPr>
          <p:nvPr>
            <p:ph type="body" sz="quarter" idx="1" hasCustomPrompt="1"/>
          </p:nvPr>
        </p:nvSpPr>
        <p:spPr>
          <a:xfrm>
            <a:off x="1206500" y="2372961"/>
            <a:ext cx="21971000" cy="934781"/>
          </a:xfrm>
          <a:prstGeom prst="rect">
            <a:avLst/>
          </a:prstGeom>
        </p:spPr>
        <p:txBody>
          <a:bodyPr lIns="45718" tIns="45718" rIns="45718" bIns="45718"/>
          <a:lstStyle>
            <a:lvl1pPr marL="0" indent="0" defTabSz="825500">
              <a:lnSpc>
                <a:spcPct val="100000"/>
              </a:lnSpc>
              <a:spcBef>
                <a:spcPts val="0"/>
              </a:spcBef>
              <a:buSzTx/>
              <a:buNone/>
              <a:defRPr sz="5500" b="1">
                <a:solidFill>
                  <a:srgbClr val="000000"/>
                </a:solidFill>
                <a:latin typeface="+mn-lt"/>
                <a:ea typeface="+mn-ea"/>
                <a:cs typeface="+mn-cs"/>
                <a:sym typeface="Helvetica Neue"/>
              </a:defRPr>
            </a:lvl1pPr>
            <a:lvl2pPr marL="1308100" indent="-698500" defTabSz="825500">
              <a:lnSpc>
                <a:spcPct val="100000"/>
              </a:lnSpc>
              <a:spcBef>
                <a:spcPts val="0"/>
              </a:spcBef>
              <a:defRPr sz="5500" b="1">
                <a:solidFill>
                  <a:srgbClr val="000000"/>
                </a:solidFill>
                <a:latin typeface="+mn-lt"/>
                <a:ea typeface="+mn-ea"/>
                <a:cs typeface="+mn-cs"/>
                <a:sym typeface="Helvetica Neue"/>
              </a:defRPr>
            </a:lvl2pPr>
            <a:lvl3pPr marL="1917700" indent="-698500" defTabSz="825500">
              <a:lnSpc>
                <a:spcPct val="100000"/>
              </a:lnSpc>
              <a:spcBef>
                <a:spcPts val="0"/>
              </a:spcBef>
              <a:defRPr sz="5500" b="1">
                <a:solidFill>
                  <a:srgbClr val="000000"/>
                </a:solidFill>
                <a:latin typeface="+mn-lt"/>
                <a:ea typeface="+mn-ea"/>
                <a:cs typeface="+mn-cs"/>
                <a:sym typeface="Helvetica Neue"/>
              </a:defRPr>
            </a:lvl3pPr>
            <a:lvl4pPr marL="2527300" indent="-698500" defTabSz="825500">
              <a:lnSpc>
                <a:spcPct val="100000"/>
              </a:lnSpc>
              <a:spcBef>
                <a:spcPts val="0"/>
              </a:spcBef>
              <a:defRPr sz="5500" b="1">
                <a:solidFill>
                  <a:srgbClr val="000000"/>
                </a:solidFill>
                <a:latin typeface="+mn-lt"/>
                <a:ea typeface="+mn-ea"/>
                <a:cs typeface="+mn-cs"/>
                <a:sym typeface="Helvetica Neue"/>
              </a:defRPr>
            </a:lvl4pPr>
            <a:lvl5pPr marL="3136900" indent="-698500" defTabSz="825500">
              <a:lnSpc>
                <a:spcPct val="100000"/>
              </a:lnSpc>
              <a:spcBef>
                <a:spcPts val="0"/>
              </a:spcBef>
              <a:defRPr sz="5500" b="1">
                <a:solidFill>
                  <a:srgbClr val="000000"/>
                </a:solidFill>
                <a:latin typeface="+mn-lt"/>
                <a:ea typeface="+mn-ea"/>
                <a:cs typeface="+mn-cs"/>
                <a:sym typeface="Helvetica Neue"/>
              </a:defRPr>
            </a:lvl5pPr>
          </a:lstStyle>
          <a:p>
            <a:r>
              <a:t>Slide Subtitle</a:t>
            </a:r>
          </a:p>
          <a:p>
            <a:pPr lvl="1"/>
            <a:endParaRPr/>
          </a:p>
          <a:p>
            <a:pPr lvl="2"/>
            <a:endParaRPr/>
          </a:p>
          <a:p>
            <a:pPr lvl="3"/>
            <a:endParaRPr/>
          </a:p>
          <a:p>
            <a:pPr lvl="4"/>
            <a:endParaRPr/>
          </a:p>
        </p:txBody>
      </p:sp>
      <p:sp>
        <p:nvSpPr>
          <p:cNvPr id="44" name="Body Level One…"/>
          <p:cNvSpPr txBox="1">
            <a:spLocks noGrp="1"/>
          </p:cNvSpPr>
          <p:nvPr>
            <p:ph type="body" idx="21" hasCustomPrompt="1"/>
          </p:nvPr>
        </p:nvSpPr>
        <p:spPr>
          <a:xfrm>
            <a:off x="1206500" y="4248503"/>
            <a:ext cx="21971000" cy="8256014"/>
          </a:xfrm>
          <a:prstGeom prst="rect">
            <a:avLst/>
          </a:prstGeom>
        </p:spPr>
        <p:txBody>
          <a:bodyPr/>
          <a:lstStyle>
            <a:lvl1pPr defTabSz="2438337">
              <a:defRPr>
                <a:solidFill>
                  <a:srgbClr val="000000"/>
                </a:solidFill>
                <a:latin typeface="+mn-lt"/>
                <a:ea typeface="+mn-ea"/>
                <a:cs typeface="+mn-cs"/>
                <a:sym typeface="Helvetica Neue"/>
              </a:defRPr>
            </a:lvl1pPr>
          </a:lstStyle>
          <a:p>
            <a:r>
              <a:t>Slide bullet text</a:t>
            </a:r>
          </a:p>
        </p:txBody>
      </p:sp>
      <p:sp>
        <p:nvSpPr>
          <p:cNvPr id="45"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2" name="Body Level One…"/>
          <p:cNvSpPr txBox="1">
            <a:spLocks noGrp="1"/>
          </p:cNvSpPr>
          <p:nvPr>
            <p:ph type="body" idx="1" hasCustomPrompt="1"/>
          </p:nvPr>
        </p:nvSpPr>
        <p:spPr>
          <a:xfrm>
            <a:off x="1206500" y="4248503"/>
            <a:ext cx="21971000" cy="8256014"/>
          </a:xfrm>
          <a:prstGeom prst="rect">
            <a:avLst/>
          </a:prstGeom>
        </p:spPr>
        <p:txBody>
          <a:bodyPr numCol="2" spcCol="1098550"/>
          <a:lstStyle>
            <a:lvl1pPr defTabSz="2438337">
              <a:defRPr>
                <a:solidFill>
                  <a:srgbClr val="000000"/>
                </a:solidFill>
                <a:latin typeface="+mn-lt"/>
                <a:ea typeface="+mn-ea"/>
                <a:cs typeface="+mn-cs"/>
                <a:sym typeface="Helvetica Neue"/>
              </a:defRPr>
            </a:lvl1pPr>
            <a:lvl2pPr marL="1219200" indent="-609600" defTabSz="2438337">
              <a:defRPr sz="4800">
                <a:solidFill>
                  <a:srgbClr val="000000"/>
                </a:solidFill>
                <a:latin typeface="+mn-lt"/>
                <a:ea typeface="+mn-ea"/>
                <a:cs typeface="+mn-cs"/>
                <a:sym typeface="Helvetica Neue"/>
              </a:defRPr>
            </a:lvl2pPr>
            <a:lvl3pPr marL="1828800" indent="-609600" defTabSz="2438337">
              <a:defRPr sz="4800">
                <a:solidFill>
                  <a:srgbClr val="000000"/>
                </a:solidFill>
                <a:latin typeface="+mn-lt"/>
                <a:ea typeface="+mn-ea"/>
                <a:cs typeface="+mn-cs"/>
                <a:sym typeface="Helvetica Neue"/>
              </a:defRPr>
            </a:lvl3pPr>
            <a:lvl4pPr defTabSz="2438337">
              <a:defRPr sz="4800">
                <a:solidFill>
                  <a:srgbClr val="000000"/>
                </a:solidFill>
                <a:latin typeface="+mn-lt"/>
                <a:ea typeface="+mn-ea"/>
                <a:cs typeface="+mn-cs"/>
                <a:sym typeface="Helvetica Neue"/>
              </a:defRPr>
            </a:lvl4pPr>
            <a:lvl5pPr marL="3048000" indent="-609600" defTabSz="2438337">
              <a:defRPr sz="4800">
                <a:solidFill>
                  <a:srgbClr val="000000"/>
                </a:solidFill>
                <a:latin typeface="+mn-lt"/>
                <a:ea typeface="+mn-ea"/>
                <a:cs typeface="+mn-cs"/>
                <a:sym typeface="Helvetica Neue"/>
              </a:defRPr>
            </a:lvl5pPr>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0" name="Body Level One…"/>
          <p:cNvSpPr txBox="1">
            <a:spLocks noGrp="1"/>
          </p:cNvSpPr>
          <p:nvPr>
            <p:ph type="body" sz="quarter" idx="1" hasCustomPrompt="1"/>
          </p:nvPr>
        </p:nvSpPr>
        <p:spPr>
          <a:xfrm>
            <a:off x="1206500" y="2372961"/>
            <a:ext cx="9779000" cy="934781"/>
          </a:xfrm>
          <a:prstGeom prst="rect">
            <a:avLst/>
          </a:prstGeom>
        </p:spPr>
        <p:txBody>
          <a:bodyPr lIns="45718" tIns="45718" rIns="45718" bIns="45718"/>
          <a:lstStyle>
            <a:lvl1pPr marL="0" indent="0" defTabSz="825500">
              <a:lnSpc>
                <a:spcPct val="100000"/>
              </a:lnSpc>
              <a:spcBef>
                <a:spcPts val="0"/>
              </a:spcBef>
              <a:buSzTx/>
              <a:buNone/>
              <a:defRPr sz="5500" b="1">
                <a:solidFill>
                  <a:srgbClr val="000000"/>
                </a:solidFill>
                <a:latin typeface="+mn-lt"/>
                <a:ea typeface="+mn-ea"/>
                <a:cs typeface="+mn-cs"/>
                <a:sym typeface="Helvetica Neue"/>
              </a:defRPr>
            </a:lvl1pPr>
            <a:lvl2pPr marL="1308100" indent="-698500" defTabSz="825500">
              <a:lnSpc>
                <a:spcPct val="100000"/>
              </a:lnSpc>
              <a:spcBef>
                <a:spcPts val="0"/>
              </a:spcBef>
              <a:defRPr sz="5500" b="1">
                <a:solidFill>
                  <a:srgbClr val="000000"/>
                </a:solidFill>
                <a:latin typeface="+mn-lt"/>
                <a:ea typeface="+mn-ea"/>
                <a:cs typeface="+mn-cs"/>
                <a:sym typeface="Helvetica Neue"/>
              </a:defRPr>
            </a:lvl2pPr>
            <a:lvl3pPr marL="1917700" indent="-698500" defTabSz="825500">
              <a:lnSpc>
                <a:spcPct val="100000"/>
              </a:lnSpc>
              <a:spcBef>
                <a:spcPts val="0"/>
              </a:spcBef>
              <a:defRPr sz="5500" b="1">
                <a:solidFill>
                  <a:srgbClr val="000000"/>
                </a:solidFill>
                <a:latin typeface="+mn-lt"/>
                <a:ea typeface="+mn-ea"/>
                <a:cs typeface="+mn-cs"/>
                <a:sym typeface="Helvetica Neue"/>
              </a:defRPr>
            </a:lvl3pPr>
            <a:lvl4pPr marL="2527300" indent="-698500" defTabSz="825500">
              <a:lnSpc>
                <a:spcPct val="100000"/>
              </a:lnSpc>
              <a:spcBef>
                <a:spcPts val="0"/>
              </a:spcBef>
              <a:defRPr sz="5500" b="1">
                <a:solidFill>
                  <a:srgbClr val="000000"/>
                </a:solidFill>
                <a:latin typeface="+mn-lt"/>
                <a:ea typeface="+mn-ea"/>
                <a:cs typeface="+mn-cs"/>
                <a:sym typeface="Helvetica Neue"/>
              </a:defRPr>
            </a:lvl4pPr>
            <a:lvl5pPr marL="3136900" indent="-698500" defTabSz="825500">
              <a:lnSpc>
                <a:spcPct val="100000"/>
              </a:lnSpc>
              <a:spcBef>
                <a:spcPts val="0"/>
              </a:spcBef>
              <a:defRPr sz="5500" b="1">
                <a:solidFill>
                  <a:srgbClr val="000000"/>
                </a:solidFill>
                <a:latin typeface="+mn-lt"/>
                <a:ea typeface="+mn-ea"/>
                <a:cs typeface="+mn-cs"/>
                <a:sym typeface="Helvetica Neue"/>
              </a:defRPr>
            </a:lvl5pPr>
          </a:lstStyle>
          <a:p>
            <a:r>
              <a:t>Slide Subtitle</a:t>
            </a:r>
          </a:p>
          <a:p>
            <a:pPr lvl="1"/>
            <a:endParaRPr/>
          </a:p>
          <a:p>
            <a:pPr lvl="2"/>
            <a:endParaRPr/>
          </a:p>
          <a:p>
            <a:pPr lvl="3"/>
            <a:endParaRPr/>
          </a:p>
          <a:p>
            <a:pPr lvl="4"/>
            <a:endParaRPr/>
          </a:p>
        </p:txBody>
      </p:sp>
      <p:sp>
        <p:nvSpPr>
          <p:cNvPr id="61" name="Body Level One…"/>
          <p:cNvSpPr txBox="1">
            <a:spLocks noGrp="1"/>
          </p:cNvSpPr>
          <p:nvPr>
            <p:ph type="body" sz="half" idx="21" hasCustomPrompt="1"/>
          </p:nvPr>
        </p:nvSpPr>
        <p:spPr>
          <a:xfrm>
            <a:off x="1206500" y="4248503"/>
            <a:ext cx="9779000" cy="8256631"/>
          </a:xfrm>
          <a:prstGeom prst="rect">
            <a:avLst/>
          </a:prstGeom>
        </p:spPr>
        <p:txBody>
          <a:bodyPr/>
          <a:lstStyle>
            <a:lvl1pPr defTabSz="2438337">
              <a:defRPr>
                <a:solidFill>
                  <a:srgbClr val="000000"/>
                </a:solidFill>
                <a:latin typeface="+mn-lt"/>
                <a:ea typeface="+mn-ea"/>
                <a:cs typeface="+mn-cs"/>
                <a:sym typeface="Helvetica Neue"/>
              </a:defRPr>
            </a:lvl1pPr>
          </a:lstStyle>
          <a:p>
            <a:r>
              <a:t>Slide bullet text</a:t>
            </a:r>
          </a:p>
        </p:txBody>
      </p:sp>
      <p:sp>
        <p:nvSpPr>
          <p:cNvPr id="62" name="Bowl of pappardelle pasta with parsley butter, roasted hazelnuts and shaved parmesan cheese"/>
          <p:cNvSpPr>
            <a:spLocks noGrp="1"/>
          </p:cNvSpPr>
          <p:nvPr>
            <p:ph type="pic" idx="22"/>
          </p:nvPr>
        </p:nvSpPr>
        <p:spPr>
          <a:xfrm>
            <a:off x="12192000" y="-407266"/>
            <a:ext cx="10916874" cy="14555833"/>
          </a:xfrm>
          <a:prstGeom prst="rect">
            <a:avLst/>
          </a:prstGeom>
        </p:spPr>
        <p:txBody>
          <a:bodyPr lIns="91439" tIns="45719" rIns="91439" bIns="45719">
            <a:noAutofit/>
          </a:bodyPr>
          <a:lstStyle/>
          <a:p>
            <a:endParaRPr/>
          </a:p>
        </p:txBody>
      </p:sp>
      <p:sp>
        <p:nvSpPr>
          <p:cNvPr id="63" name="Slide Title"/>
          <p:cNvSpPr txBox="1">
            <a:spLocks noGrp="1"/>
          </p:cNvSpPr>
          <p:nvPr>
            <p:ph type="title" hasCustomPrompt="1"/>
          </p:nvPr>
        </p:nvSpPr>
        <p:spPr>
          <a:xfrm>
            <a:off x="1206500" y="1079500"/>
            <a:ext cx="9779000" cy="1435100"/>
          </a:xfrm>
          <a:prstGeom prst="rect">
            <a:avLst/>
          </a:prstGeom>
        </p:spPr>
        <p:txBody>
          <a:bodyPr/>
          <a:lstStyle>
            <a:lvl1pPr defTabSz="2438337">
              <a:defRPr sz="8500" spc="-170">
                <a:solidFill>
                  <a:srgbClr val="000000"/>
                </a:solidFill>
                <a:latin typeface="+mn-lt"/>
                <a:ea typeface="+mn-ea"/>
                <a:cs typeface="+mn-cs"/>
                <a:sym typeface="Helvetica Neue"/>
              </a:defRPr>
            </a:lvl1pPr>
          </a:lstStyle>
          <a:p>
            <a:r>
              <a:t>Slide Title</a:t>
            </a:r>
          </a:p>
        </p:txBody>
      </p:sp>
      <p:sp>
        <p:nvSpPr>
          <p:cNvPr id="64"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Live Video Small">
    <p:spTree>
      <p:nvGrpSpPr>
        <p:cNvPr id="1" name=""/>
        <p:cNvGrpSpPr/>
        <p:nvPr/>
      </p:nvGrpSpPr>
      <p:grpSpPr>
        <a:xfrm>
          <a:off x="0" y="0"/>
          <a:ext cx="0" cy="0"/>
          <a:chOff x="0" y="0"/>
          <a:chExt cx="0" cy="0"/>
        </a:xfrm>
      </p:grpSpPr>
      <p:sp>
        <p:nvSpPr>
          <p:cNvPr id="71" name="Body Level One…"/>
          <p:cNvSpPr txBox="1">
            <a:spLocks noGrp="1"/>
          </p:cNvSpPr>
          <p:nvPr>
            <p:ph type="body" sz="quarter" idx="1" hasCustomPrompt="1"/>
          </p:nvPr>
        </p:nvSpPr>
        <p:spPr>
          <a:xfrm>
            <a:off x="1206500" y="2372961"/>
            <a:ext cx="9779000" cy="934781"/>
          </a:xfrm>
          <a:prstGeom prst="rect">
            <a:avLst/>
          </a:prstGeom>
        </p:spPr>
        <p:txBody>
          <a:bodyPr lIns="45718" tIns="45718" rIns="45718" bIns="45718"/>
          <a:lstStyle>
            <a:lvl1pPr marL="0" indent="0" defTabSz="825500">
              <a:lnSpc>
                <a:spcPct val="100000"/>
              </a:lnSpc>
              <a:spcBef>
                <a:spcPts val="0"/>
              </a:spcBef>
              <a:buSzTx/>
              <a:buNone/>
              <a:defRPr sz="5500" b="1">
                <a:solidFill>
                  <a:srgbClr val="000000"/>
                </a:solidFill>
                <a:latin typeface="+mn-lt"/>
                <a:ea typeface="+mn-ea"/>
                <a:cs typeface="+mn-cs"/>
                <a:sym typeface="Helvetica Neue"/>
              </a:defRPr>
            </a:lvl1pPr>
            <a:lvl2pPr marL="1308100" indent="-698500" defTabSz="825500">
              <a:lnSpc>
                <a:spcPct val="100000"/>
              </a:lnSpc>
              <a:spcBef>
                <a:spcPts val="0"/>
              </a:spcBef>
              <a:defRPr sz="5500" b="1">
                <a:solidFill>
                  <a:srgbClr val="000000"/>
                </a:solidFill>
                <a:latin typeface="+mn-lt"/>
                <a:ea typeface="+mn-ea"/>
                <a:cs typeface="+mn-cs"/>
                <a:sym typeface="Helvetica Neue"/>
              </a:defRPr>
            </a:lvl2pPr>
            <a:lvl3pPr marL="1917700" indent="-698500" defTabSz="825500">
              <a:lnSpc>
                <a:spcPct val="100000"/>
              </a:lnSpc>
              <a:spcBef>
                <a:spcPts val="0"/>
              </a:spcBef>
              <a:defRPr sz="5500" b="1">
                <a:solidFill>
                  <a:srgbClr val="000000"/>
                </a:solidFill>
                <a:latin typeface="+mn-lt"/>
                <a:ea typeface="+mn-ea"/>
                <a:cs typeface="+mn-cs"/>
                <a:sym typeface="Helvetica Neue"/>
              </a:defRPr>
            </a:lvl3pPr>
            <a:lvl4pPr marL="2527300" indent="-698500" defTabSz="825500">
              <a:lnSpc>
                <a:spcPct val="100000"/>
              </a:lnSpc>
              <a:spcBef>
                <a:spcPts val="0"/>
              </a:spcBef>
              <a:defRPr sz="5500" b="1">
                <a:solidFill>
                  <a:srgbClr val="000000"/>
                </a:solidFill>
                <a:latin typeface="+mn-lt"/>
                <a:ea typeface="+mn-ea"/>
                <a:cs typeface="+mn-cs"/>
                <a:sym typeface="Helvetica Neue"/>
              </a:defRPr>
            </a:lvl4pPr>
            <a:lvl5pPr marL="3136900" indent="-698500" defTabSz="825500">
              <a:lnSpc>
                <a:spcPct val="100000"/>
              </a:lnSpc>
              <a:spcBef>
                <a:spcPts val="0"/>
              </a:spcBef>
              <a:defRPr sz="5500" b="1">
                <a:solidFill>
                  <a:srgbClr val="000000"/>
                </a:solidFill>
                <a:latin typeface="+mn-lt"/>
                <a:ea typeface="+mn-ea"/>
                <a:cs typeface="+mn-cs"/>
                <a:sym typeface="Helvetica Neue"/>
              </a:defRPr>
            </a:lvl5pPr>
          </a:lstStyle>
          <a:p>
            <a:r>
              <a:t>Slide Subtitle</a:t>
            </a:r>
          </a:p>
          <a:p>
            <a:pPr lvl="1"/>
            <a:endParaRPr/>
          </a:p>
          <a:p>
            <a:pPr lvl="2"/>
            <a:endParaRPr/>
          </a:p>
          <a:p>
            <a:pPr lvl="3"/>
            <a:endParaRPr/>
          </a:p>
          <a:p>
            <a:pPr lvl="4"/>
            <a:endParaRPr/>
          </a:p>
        </p:txBody>
      </p:sp>
      <p:sp>
        <p:nvSpPr>
          <p:cNvPr id="72" name="Body Level One…"/>
          <p:cNvSpPr txBox="1">
            <a:spLocks noGrp="1"/>
          </p:cNvSpPr>
          <p:nvPr>
            <p:ph type="body" sz="half" idx="21" hasCustomPrompt="1"/>
          </p:nvPr>
        </p:nvSpPr>
        <p:spPr>
          <a:xfrm>
            <a:off x="1206500" y="4248503"/>
            <a:ext cx="9779000" cy="8256631"/>
          </a:xfrm>
          <a:prstGeom prst="rect">
            <a:avLst/>
          </a:prstGeom>
        </p:spPr>
        <p:txBody>
          <a:bodyPr/>
          <a:lstStyle>
            <a:lvl1pPr defTabSz="2438337">
              <a:defRPr>
                <a:solidFill>
                  <a:srgbClr val="000000"/>
                </a:solidFill>
                <a:latin typeface="+mn-lt"/>
                <a:ea typeface="+mn-ea"/>
                <a:cs typeface="+mn-cs"/>
                <a:sym typeface="Helvetica Neue"/>
              </a:defRPr>
            </a:lvl1pPr>
          </a:lstStyle>
          <a:p>
            <a:r>
              <a:t>Slide bullet text</a:t>
            </a:r>
          </a:p>
        </p:txBody>
      </p:sp>
      <p:sp>
        <p:nvSpPr>
          <p:cNvPr id="73" name="Slide Title"/>
          <p:cNvSpPr txBox="1">
            <a:spLocks noGrp="1"/>
          </p:cNvSpPr>
          <p:nvPr>
            <p:ph type="title" hasCustomPrompt="1"/>
          </p:nvPr>
        </p:nvSpPr>
        <p:spPr>
          <a:xfrm>
            <a:off x="1206500" y="1079500"/>
            <a:ext cx="9779000" cy="1435100"/>
          </a:xfrm>
          <a:prstGeom prst="rect">
            <a:avLst/>
          </a:prstGeom>
        </p:spPr>
        <p:txBody>
          <a:bodyPr/>
          <a:lstStyle>
            <a:lvl1pPr defTabSz="2438337">
              <a:defRPr sz="8500" spc="-170">
                <a:solidFill>
                  <a:srgbClr val="000000"/>
                </a:solidFill>
                <a:latin typeface="+mn-lt"/>
                <a:ea typeface="+mn-ea"/>
                <a:cs typeface="+mn-cs"/>
                <a:sym typeface="Helvetica Neue"/>
              </a:defRPr>
            </a:lvl1pPr>
          </a:lstStyle>
          <a:p>
            <a:r>
              <a:t>Slide Title</a:t>
            </a:r>
          </a:p>
        </p:txBody>
      </p:sp>
      <p:sp>
        <p:nvSpPr>
          <p:cNvPr id="74"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Bullets &amp; Live Video Large">
    <p:spTree>
      <p:nvGrpSpPr>
        <p:cNvPr id="1" name=""/>
        <p:cNvGrpSpPr/>
        <p:nvPr/>
      </p:nvGrpSpPr>
      <p:grpSpPr>
        <a:xfrm>
          <a:off x="0" y="0"/>
          <a:ext cx="0" cy="0"/>
          <a:chOff x="0" y="0"/>
          <a:chExt cx="0" cy="0"/>
        </a:xfrm>
      </p:grpSpPr>
      <p:sp>
        <p:nvSpPr>
          <p:cNvPr id="81" name="Body Level One…"/>
          <p:cNvSpPr txBox="1">
            <a:spLocks noGrp="1"/>
          </p:cNvSpPr>
          <p:nvPr>
            <p:ph type="body" sz="quarter" idx="1" hasCustomPrompt="1"/>
          </p:nvPr>
        </p:nvSpPr>
        <p:spPr>
          <a:xfrm>
            <a:off x="1206500" y="2372961"/>
            <a:ext cx="9779000" cy="934781"/>
          </a:xfrm>
          <a:prstGeom prst="rect">
            <a:avLst/>
          </a:prstGeom>
        </p:spPr>
        <p:txBody>
          <a:bodyPr lIns="45718" tIns="45718" rIns="45718" bIns="45718"/>
          <a:lstStyle>
            <a:lvl1pPr marL="0" indent="0" defTabSz="825500">
              <a:lnSpc>
                <a:spcPct val="100000"/>
              </a:lnSpc>
              <a:spcBef>
                <a:spcPts val="0"/>
              </a:spcBef>
              <a:buSzTx/>
              <a:buNone/>
              <a:defRPr sz="5500" b="1">
                <a:solidFill>
                  <a:srgbClr val="000000"/>
                </a:solidFill>
                <a:latin typeface="+mn-lt"/>
                <a:ea typeface="+mn-ea"/>
                <a:cs typeface="+mn-cs"/>
                <a:sym typeface="Helvetica Neue"/>
              </a:defRPr>
            </a:lvl1pPr>
            <a:lvl2pPr marL="1308100" indent="-698500" defTabSz="825500">
              <a:lnSpc>
                <a:spcPct val="100000"/>
              </a:lnSpc>
              <a:spcBef>
                <a:spcPts val="0"/>
              </a:spcBef>
              <a:defRPr sz="5500" b="1">
                <a:solidFill>
                  <a:srgbClr val="000000"/>
                </a:solidFill>
                <a:latin typeface="+mn-lt"/>
                <a:ea typeface="+mn-ea"/>
                <a:cs typeface="+mn-cs"/>
                <a:sym typeface="Helvetica Neue"/>
              </a:defRPr>
            </a:lvl2pPr>
            <a:lvl3pPr marL="1917700" indent="-698500" defTabSz="825500">
              <a:lnSpc>
                <a:spcPct val="100000"/>
              </a:lnSpc>
              <a:spcBef>
                <a:spcPts val="0"/>
              </a:spcBef>
              <a:defRPr sz="5500" b="1">
                <a:solidFill>
                  <a:srgbClr val="000000"/>
                </a:solidFill>
                <a:latin typeface="+mn-lt"/>
                <a:ea typeface="+mn-ea"/>
                <a:cs typeface="+mn-cs"/>
                <a:sym typeface="Helvetica Neue"/>
              </a:defRPr>
            </a:lvl3pPr>
            <a:lvl4pPr marL="2527300" indent="-698500" defTabSz="825500">
              <a:lnSpc>
                <a:spcPct val="100000"/>
              </a:lnSpc>
              <a:spcBef>
                <a:spcPts val="0"/>
              </a:spcBef>
              <a:defRPr sz="5500" b="1">
                <a:solidFill>
                  <a:srgbClr val="000000"/>
                </a:solidFill>
                <a:latin typeface="+mn-lt"/>
                <a:ea typeface="+mn-ea"/>
                <a:cs typeface="+mn-cs"/>
                <a:sym typeface="Helvetica Neue"/>
              </a:defRPr>
            </a:lvl4pPr>
            <a:lvl5pPr marL="3136900" indent="-698500" defTabSz="825500">
              <a:lnSpc>
                <a:spcPct val="100000"/>
              </a:lnSpc>
              <a:spcBef>
                <a:spcPts val="0"/>
              </a:spcBef>
              <a:defRPr sz="5500" b="1">
                <a:solidFill>
                  <a:srgbClr val="000000"/>
                </a:solidFill>
                <a:latin typeface="+mn-lt"/>
                <a:ea typeface="+mn-ea"/>
                <a:cs typeface="+mn-cs"/>
                <a:sym typeface="Helvetica Neue"/>
              </a:defRPr>
            </a:lvl5pPr>
          </a:lstStyle>
          <a:p>
            <a:r>
              <a:t>Slide Subtitle</a:t>
            </a:r>
          </a:p>
          <a:p>
            <a:pPr lvl="1"/>
            <a:endParaRPr/>
          </a:p>
          <a:p>
            <a:pPr lvl="2"/>
            <a:endParaRPr/>
          </a:p>
          <a:p>
            <a:pPr lvl="3"/>
            <a:endParaRPr/>
          </a:p>
          <a:p>
            <a:pPr lvl="4"/>
            <a:endParaRPr/>
          </a:p>
        </p:txBody>
      </p:sp>
      <p:sp>
        <p:nvSpPr>
          <p:cNvPr id="82" name="Body Level One…"/>
          <p:cNvSpPr txBox="1">
            <a:spLocks noGrp="1"/>
          </p:cNvSpPr>
          <p:nvPr>
            <p:ph type="body" sz="half" idx="21" hasCustomPrompt="1"/>
          </p:nvPr>
        </p:nvSpPr>
        <p:spPr>
          <a:xfrm>
            <a:off x="1206500" y="4248503"/>
            <a:ext cx="9779000" cy="8256631"/>
          </a:xfrm>
          <a:prstGeom prst="rect">
            <a:avLst/>
          </a:prstGeom>
        </p:spPr>
        <p:txBody>
          <a:bodyPr/>
          <a:lstStyle>
            <a:lvl1pPr defTabSz="2438337">
              <a:defRPr>
                <a:solidFill>
                  <a:srgbClr val="000000"/>
                </a:solidFill>
                <a:latin typeface="+mn-lt"/>
                <a:ea typeface="+mn-ea"/>
                <a:cs typeface="+mn-cs"/>
                <a:sym typeface="Helvetica Neue"/>
              </a:defRPr>
            </a:lvl1pPr>
          </a:lstStyle>
          <a:p>
            <a:r>
              <a:t>Slide bullet text</a:t>
            </a:r>
          </a:p>
        </p:txBody>
      </p:sp>
      <p:sp>
        <p:nvSpPr>
          <p:cNvPr id="83" name="Slide Title"/>
          <p:cNvSpPr txBox="1">
            <a:spLocks noGrp="1"/>
          </p:cNvSpPr>
          <p:nvPr>
            <p:ph type="title" hasCustomPrompt="1"/>
          </p:nvPr>
        </p:nvSpPr>
        <p:spPr>
          <a:xfrm>
            <a:off x="1206500" y="1079500"/>
            <a:ext cx="9779000" cy="1435100"/>
          </a:xfrm>
          <a:prstGeom prst="rect">
            <a:avLst/>
          </a:prstGeom>
        </p:spPr>
        <p:txBody>
          <a:bodyPr/>
          <a:lstStyle>
            <a:lvl1pPr defTabSz="2438337">
              <a:defRPr sz="8500" spc="-170">
                <a:solidFill>
                  <a:srgbClr val="000000"/>
                </a:solidFill>
                <a:latin typeface="+mn-lt"/>
                <a:ea typeface="+mn-ea"/>
                <a:cs typeface="+mn-cs"/>
                <a:sym typeface="Helvetica Neue"/>
              </a:defRPr>
            </a:lvl1pPr>
          </a:lstStyle>
          <a:p>
            <a:r>
              <a:t>Slide Title</a:t>
            </a:r>
          </a:p>
        </p:txBody>
      </p:sp>
      <p:sp>
        <p:nvSpPr>
          <p:cNvPr id="84" name="Slide Number"/>
          <p:cNvSpPr txBox="1">
            <a:spLocks noGrp="1"/>
          </p:cNvSpPr>
          <p:nvPr>
            <p:ph type="sldNum" sz="quarter" idx="2"/>
          </p:nvPr>
        </p:nvSpPr>
        <p:spPr>
          <a:xfrm>
            <a:off x="12001499" y="13080999"/>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91" name="Section Title"/>
          <p:cNvSpPr txBox="1">
            <a:spLocks noGrp="1"/>
          </p:cNvSpPr>
          <p:nvPr>
            <p:ph type="title" hasCustomPrompt="1"/>
          </p:nvPr>
        </p:nvSpPr>
        <p:spPr>
          <a:xfrm>
            <a:off x="1206496" y="4533900"/>
            <a:ext cx="21971005" cy="4648200"/>
          </a:xfrm>
          <a:prstGeom prst="rect">
            <a:avLst/>
          </a:prstGeom>
        </p:spPr>
        <p:txBody>
          <a:bodyPr anchor="ctr"/>
          <a:lstStyle>
            <a:lvl1pPr defTabSz="2438337">
              <a:defRPr sz="11600" b="0" spc="-232">
                <a:solidFill>
                  <a:srgbClr val="000000"/>
                </a:solidFill>
                <a:latin typeface="Helvetica Neue Medium"/>
                <a:ea typeface="Helvetica Neue Medium"/>
                <a:cs typeface="Helvetica Neue Medium"/>
                <a:sym typeface="Helvetica Neue Medium"/>
              </a:defRPr>
            </a:lvl1pPr>
          </a:lstStyle>
          <a:p>
            <a:r>
              <a:t>Section Title</a:t>
            </a:r>
          </a:p>
        </p:txBody>
      </p:sp>
      <p:sp>
        <p:nvSpPr>
          <p:cNvPr id="92"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889000"/>
            <a:ext cx="21971000" cy="14331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2pPr marL="1192695" indent="-583095">
              <a:defRPr sz="4400"/>
            </a:lvl2pPr>
            <a:lvl3pPr marL="1815253" indent="-596053">
              <a:defRPr sz="4400"/>
            </a:lvl3pPr>
            <a:lvl4pPr>
              <a:defRPr sz="4400"/>
            </a:lvl4pPr>
            <a:lvl5pPr marL="3005469" indent="-567069">
              <a:defRPr sz="4000"/>
            </a:lvl5p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ransition spd="med"/>
  <p:txStyles>
    <p:titleStyle>
      <a:lvl1pPr marL="0" marR="0" indent="0" algn="l" defTabSz="2438338" latinLnBrk="0">
        <a:lnSpc>
          <a:spcPct val="80000"/>
        </a:lnSpc>
        <a:spcBef>
          <a:spcPts val="0"/>
        </a:spcBef>
        <a:spcAft>
          <a:spcPts val="0"/>
        </a:spcAft>
        <a:buClrTx/>
        <a:buSzTx/>
        <a:buFontTx/>
        <a:buNone/>
        <a:tabLst/>
        <a:defRPr sz="8400" b="1" i="0" u="none" strike="noStrike" cap="none" spc="-168" baseline="0">
          <a:solidFill>
            <a:srgbClr val="008F00"/>
          </a:solidFill>
          <a:uFillTx/>
          <a:latin typeface="Yanone Kaffeesatz"/>
          <a:ea typeface="Yanone Kaffeesatz"/>
          <a:cs typeface="Yanone Kaffeesatz"/>
          <a:sym typeface="Yanone Kaffeesatz"/>
        </a:defRPr>
      </a:lvl1pPr>
      <a:lvl2pPr marL="0" marR="0" indent="457200" algn="l" defTabSz="2438338" latinLnBrk="0">
        <a:lnSpc>
          <a:spcPct val="80000"/>
        </a:lnSpc>
        <a:spcBef>
          <a:spcPts val="0"/>
        </a:spcBef>
        <a:spcAft>
          <a:spcPts val="0"/>
        </a:spcAft>
        <a:buClrTx/>
        <a:buSzTx/>
        <a:buFontTx/>
        <a:buNone/>
        <a:tabLst/>
        <a:defRPr sz="8400" b="1" i="0" u="none" strike="noStrike" cap="none" spc="-168" baseline="0">
          <a:solidFill>
            <a:srgbClr val="008F00"/>
          </a:solidFill>
          <a:uFillTx/>
          <a:latin typeface="Yanone Kaffeesatz"/>
          <a:ea typeface="Yanone Kaffeesatz"/>
          <a:cs typeface="Yanone Kaffeesatz"/>
          <a:sym typeface="Yanone Kaffeesatz"/>
        </a:defRPr>
      </a:lvl2pPr>
      <a:lvl3pPr marL="0" marR="0" indent="914400" algn="l" defTabSz="2438338" latinLnBrk="0">
        <a:lnSpc>
          <a:spcPct val="80000"/>
        </a:lnSpc>
        <a:spcBef>
          <a:spcPts val="0"/>
        </a:spcBef>
        <a:spcAft>
          <a:spcPts val="0"/>
        </a:spcAft>
        <a:buClrTx/>
        <a:buSzTx/>
        <a:buFontTx/>
        <a:buNone/>
        <a:tabLst/>
        <a:defRPr sz="8400" b="1" i="0" u="none" strike="noStrike" cap="none" spc="-168" baseline="0">
          <a:solidFill>
            <a:srgbClr val="008F00"/>
          </a:solidFill>
          <a:uFillTx/>
          <a:latin typeface="Yanone Kaffeesatz"/>
          <a:ea typeface="Yanone Kaffeesatz"/>
          <a:cs typeface="Yanone Kaffeesatz"/>
          <a:sym typeface="Yanone Kaffeesatz"/>
        </a:defRPr>
      </a:lvl3pPr>
      <a:lvl4pPr marL="0" marR="0" indent="1371600" algn="l" defTabSz="2438338" latinLnBrk="0">
        <a:lnSpc>
          <a:spcPct val="80000"/>
        </a:lnSpc>
        <a:spcBef>
          <a:spcPts val="0"/>
        </a:spcBef>
        <a:spcAft>
          <a:spcPts val="0"/>
        </a:spcAft>
        <a:buClrTx/>
        <a:buSzTx/>
        <a:buFontTx/>
        <a:buNone/>
        <a:tabLst/>
        <a:defRPr sz="8400" b="1" i="0" u="none" strike="noStrike" cap="none" spc="-168" baseline="0">
          <a:solidFill>
            <a:srgbClr val="008F00"/>
          </a:solidFill>
          <a:uFillTx/>
          <a:latin typeface="Yanone Kaffeesatz"/>
          <a:ea typeface="Yanone Kaffeesatz"/>
          <a:cs typeface="Yanone Kaffeesatz"/>
          <a:sym typeface="Yanone Kaffeesatz"/>
        </a:defRPr>
      </a:lvl4pPr>
      <a:lvl5pPr marL="0" marR="0" indent="1828800" algn="l" defTabSz="2438338" latinLnBrk="0">
        <a:lnSpc>
          <a:spcPct val="80000"/>
        </a:lnSpc>
        <a:spcBef>
          <a:spcPts val="0"/>
        </a:spcBef>
        <a:spcAft>
          <a:spcPts val="0"/>
        </a:spcAft>
        <a:buClrTx/>
        <a:buSzTx/>
        <a:buFontTx/>
        <a:buNone/>
        <a:tabLst/>
        <a:defRPr sz="8400" b="1" i="0" u="none" strike="noStrike" cap="none" spc="-168" baseline="0">
          <a:solidFill>
            <a:srgbClr val="008F00"/>
          </a:solidFill>
          <a:uFillTx/>
          <a:latin typeface="Yanone Kaffeesatz"/>
          <a:ea typeface="Yanone Kaffeesatz"/>
          <a:cs typeface="Yanone Kaffeesatz"/>
          <a:sym typeface="Yanone Kaffeesatz"/>
        </a:defRPr>
      </a:lvl5pPr>
      <a:lvl6pPr marL="0" marR="0" indent="2286000" algn="l" defTabSz="2438338" latinLnBrk="0">
        <a:lnSpc>
          <a:spcPct val="80000"/>
        </a:lnSpc>
        <a:spcBef>
          <a:spcPts val="0"/>
        </a:spcBef>
        <a:spcAft>
          <a:spcPts val="0"/>
        </a:spcAft>
        <a:buClrTx/>
        <a:buSzTx/>
        <a:buFontTx/>
        <a:buNone/>
        <a:tabLst/>
        <a:defRPr sz="8400" b="1" i="0" u="none" strike="noStrike" cap="none" spc="-168" baseline="0">
          <a:solidFill>
            <a:srgbClr val="008F00"/>
          </a:solidFill>
          <a:uFillTx/>
          <a:latin typeface="Yanone Kaffeesatz"/>
          <a:ea typeface="Yanone Kaffeesatz"/>
          <a:cs typeface="Yanone Kaffeesatz"/>
          <a:sym typeface="Yanone Kaffeesatz"/>
        </a:defRPr>
      </a:lvl6pPr>
      <a:lvl7pPr marL="0" marR="0" indent="2743200" algn="l" defTabSz="2438338" latinLnBrk="0">
        <a:lnSpc>
          <a:spcPct val="80000"/>
        </a:lnSpc>
        <a:spcBef>
          <a:spcPts val="0"/>
        </a:spcBef>
        <a:spcAft>
          <a:spcPts val="0"/>
        </a:spcAft>
        <a:buClrTx/>
        <a:buSzTx/>
        <a:buFontTx/>
        <a:buNone/>
        <a:tabLst/>
        <a:defRPr sz="8400" b="1" i="0" u="none" strike="noStrike" cap="none" spc="-168" baseline="0">
          <a:solidFill>
            <a:srgbClr val="008F00"/>
          </a:solidFill>
          <a:uFillTx/>
          <a:latin typeface="Yanone Kaffeesatz"/>
          <a:ea typeface="Yanone Kaffeesatz"/>
          <a:cs typeface="Yanone Kaffeesatz"/>
          <a:sym typeface="Yanone Kaffeesatz"/>
        </a:defRPr>
      </a:lvl7pPr>
      <a:lvl8pPr marL="0" marR="0" indent="3200400" algn="l" defTabSz="2438338" latinLnBrk="0">
        <a:lnSpc>
          <a:spcPct val="80000"/>
        </a:lnSpc>
        <a:spcBef>
          <a:spcPts val="0"/>
        </a:spcBef>
        <a:spcAft>
          <a:spcPts val="0"/>
        </a:spcAft>
        <a:buClrTx/>
        <a:buSzTx/>
        <a:buFontTx/>
        <a:buNone/>
        <a:tabLst/>
        <a:defRPr sz="8400" b="1" i="0" u="none" strike="noStrike" cap="none" spc="-168" baseline="0">
          <a:solidFill>
            <a:srgbClr val="008F00"/>
          </a:solidFill>
          <a:uFillTx/>
          <a:latin typeface="Yanone Kaffeesatz"/>
          <a:ea typeface="Yanone Kaffeesatz"/>
          <a:cs typeface="Yanone Kaffeesatz"/>
          <a:sym typeface="Yanone Kaffeesatz"/>
        </a:defRPr>
      </a:lvl8pPr>
      <a:lvl9pPr marL="0" marR="0" indent="3657600" algn="l" defTabSz="2438338" latinLnBrk="0">
        <a:lnSpc>
          <a:spcPct val="80000"/>
        </a:lnSpc>
        <a:spcBef>
          <a:spcPts val="0"/>
        </a:spcBef>
        <a:spcAft>
          <a:spcPts val="0"/>
        </a:spcAft>
        <a:buClrTx/>
        <a:buSzTx/>
        <a:buFontTx/>
        <a:buNone/>
        <a:tabLst/>
        <a:defRPr sz="8400" b="1" i="0" u="none" strike="noStrike" cap="none" spc="-168" baseline="0">
          <a:solidFill>
            <a:srgbClr val="008F00"/>
          </a:solidFill>
          <a:uFillTx/>
          <a:latin typeface="Yanone Kaffeesatz"/>
          <a:ea typeface="Yanone Kaffeesatz"/>
          <a:cs typeface="Yanone Kaffeesatz"/>
          <a:sym typeface="Yanone Kaffeesatz"/>
        </a:defRPr>
      </a:lvl9pPr>
    </p:titleStyle>
    <p:bodyStyle>
      <a:lvl1pPr marL="6096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5E5E5E"/>
          </a:solidFill>
          <a:uFillTx/>
          <a:latin typeface="DIN Condensed Bold"/>
          <a:ea typeface="DIN Condensed Bold"/>
          <a:cs typeface="DIN Condensed Bold"/>
          <a:sym typeface="DIN Condensed Bold"/>
        </a:defRPr>
      </a:lvl1pPr>
      <a:lvl2pPr marL="12192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5E5E5E"/>
          </a:solidFill>
          <a:uFillTx/>
          <a:latin typeface="DIN Condensed Bold"/>
          <a:ea typeface="DIN Condensed Bold"/>
          <a:cs typeface="DIN Condensed Bold"/>
          <a:sym typeface="DIN Condensed Bold"/>
        </a:defRPr>
      </a:lvl2pPr>
      <a:lvl3pPr marL="18288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5E5E5E"/>
          </a:solidFill>
          <a:uFillTx/>
          <a:latin typeface="DIN Condensed Bold"/>
          <a:ea typeface="DIN Condensed Bold"/>
          <a:cs typeface="DIN Condensed Bold"/>
          <a:sym typeface="DIN Condensed Bold"/>
        </a:defRPr>
      </a:lvl3pPr>
      <a:lvl4pPr marL="24384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5E5E5E"/>
          </a:solidFill>
          <a:uFillTx/>
          <a:latin typeface="DIN Condensed Bold"/>
          <a:ea typeface="DIN Condensed Bold"/>
          <a:cs typeface="DIN Condensed Bold"/>
          <a:sym typeface="DIN Condensed Bold"/>
        </a:defRPr>
      </a:lvl4pPr>
      <a:lvl5pPr marL="30480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5E5E5E"/>
          </a:solidFill>
          <a:uFillTx/>
          <a:latin typeface="DIN Condensed Bold"/>
          <a:ea typeface="DIN Condensed Bold"/>
          <a:cs typeface="DIN Condensed Bold"/>
          <a:sym typeface="DIN Condensed Bold"/>
        </a:defRPr>
      </a:lvl5pPr>
      <a:lvl6pPr marL="36576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5E5E5E"/>
          </a:solidFill>
          <a:uFillTx/>
          <a:latin typeface="DIN Condensed Bold"/>
          <a:ea typeface="DIN Condensed Bold"/>
          <a:cs typeface="DIN Condensed Bold"/>
          <a:sym typeface="DIN Condensed Bold"/>
        </a:defRPr>
      </a:lvl6pPr>
      <a:lvl7pPr marL="42672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5E5E5E"/>
          </a:solidFill>
          <a:uFillTx/>
          <a:latin typeface="DIN Condensed Bold"/>
          <a:ea typeface="DIN Condensed Bold"/>
          <a:cs typeface="DIN Condensed Bold"/>
          <a:sym typeface="DIN Condensed Bold"/>
        </a:defRPr>
      </a:lvl7pPr>
      <a:lvl8pPr marL="48768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5E5E5E"/>
          </a:solidFill>
          <a:uFillTx/>
          <a:latin typeface="DIN Condensed Bold"/>
          <a:ea typeface="DIN Condensed Bold"/>
          <a:cs typeface="DIN Condensed Bold"/>
          <a:sym typeface="DIN Condensed Bold"/>
        </a:defRPr>
      </a:lvl8pPr>
      <a:lvl9pPr marL="54864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5E5E5E"/>
          </a:solidFill>
          <a:uFillTx/>
          <a:latin typeface="DIN Condensed Bold"/>
          <a:ea typeface="DIN Condensed Bold"/>
          <a:cs typeface="DIN Condensed Bold"/>
          <a:sym typeface="DIN Condensed Bold"/>
        </a:defRPr>
      </a:lvl9pPr>
    </p:bodyStyle>
    <p:otherStyle>
      <a:lvl1pPr marL="0" marR="0" indent="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9.tif"/><Relationship Id="rId7" Type="http://schemas.openxmlformats.org/officeDocument/2006/relationships/image" Target="../media/image33.tif"/><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image" Target="../media/image32.tif"/><Relationship Id="rId5" Type="http://schemas.openxmlformats.org/officeDocument/2006/relationships/image" Target="../media/image31.tif"/><Relationship Id="rId4" Type="http://schemas.openxmlformats.org/officeDocument/2006/relationships/image" Target="../media/image30.tif"/></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6.png"/><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1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18" Type="http://schemas.openxmlformats.org/officeDocument/2006/relationships/image" Target="../media/image68.png"/><Relationship Id="rId3" Type="http://schemas.openxmlformats.org/officeDocument/2006/relationships/image" Target="../media/image41.png"/><Relationship Id="rId21" Type="http://schemas.openxmlformats.org/officeDocument/2006/relationships/image" Target="../media/image71.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7.png"/><Relationship Id="rId2" Type="http://schemas.openxmlformats.org/officeDocument/2006/relationships/notesSlide" Target="../notesSlides/notesSlide18.xml"/><Relationship Id="rId16" Type="http://schemas.openxmlformats.org/officeDocument/2006/relationships/image" Target="../media/image66.png"/><Relationship Id="rId20" Type="http://schemas.openxmlformats.org/officeDocument/2006/relationships/image" Target="../media/image70.png"/><Relationship Id="rId1" Type="http://schemas.openxmlformats.org/officeDocument/2006/relationships/slideLayout" Target="../slideLayouts/slideLayout1.xml"/><Relationship Id="rId6" Type="http://schemas.openxmlformats.org/officeDocument/2006/relationships/image" Target="../media/image56.jpeg"/><Relationship Id="rId11" Type="http://schemas.openxmlformats.org/officeDocument/2006/relationships/image" Target="../media/image61.png"/><Relationship Id="rId5" Type="http://schemas.openxmlformats.org/officeDocument/2006/relationships/image" Target="../media/image55.png"/><Relationship Id="rId15" Type="http://schemas.openxmlformats.org/officeDocument/2006/relationships/image" Target="../media/image65.png"/><Relationship Id="rId10" Type="http://schemas.openxmlformats.org/officeDocument/2006/relationships/image" Target="../media/image60.png"/><Relationship Id="rId19" Type="http://schemas.openxmlformats.org/officeDocument/2006/relationships/image" Target="../media/image69.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png"/><Relationship Id="rId22" Type="http://schemas.openxmlformats.org/officeDocument/2006/relationships/image" Target="../media/image72.png"/></Relationships>
</file>

<file path=ppt/slides/_rels/slide19.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jpe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jpe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jpe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4.tif"/><Relationship Id="rId3" Type="http://schemas.openxmlformats.org/officeDocument/2006/relationships/image" Target="../media/image19.tif"/><Relationship Id="rId7" Type="http://schemas.openxmlformats.org/officeDocument/2006/relationships/image" Target="../media/image23.tif"/><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22.tif"/><Relationship Id="rId11" Type="http://schemas.openxmlformats.org/officeDocument/2006/relationships/image" Target="../media/image27.tif"/><Relationship Id="rId5" Type="http://schemas.openxmlformats.org/officeDocument/2006/relationships/image" Target="../media/image21.tif"/><Relationship Id="rId10" Type="http://schemas.openxmlformats.org/officeDocument/2006/relationships/image" Target="../media/image26.tif"/><Relationship Id="rId4" Type="http://schemas.openxmlformats.org/officeDocument/2006/relationships/image" Target="../media/image20.tif"/><Relationship Id="rId9" Type="http://schemas.openxmlformats.org/officeDocument/2006/relationships/image" Target="../media/image25.tif"/></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Image" descr="Image"/>
          <p:cNvPicPr>
            <a:picLocks noChangeAspect="1"/>
          </p:cNvPicPr>
          <p:nvPr/>
        </p:nvPicPr>
        <p:blipFill>
          <a:blip r:embed="rId3"/>
          <a:stretch>
            <a:fillRect/>
          </a:stretch>
        </p:blipFill>
        <p:spPr>
          <a:xfrm>
            <a:off x="0" y="-767003"/>
            <a:ext cx="24384002" cy="14488006"/>
          </a:xfrm>
          <a:prstGeom prst="rect">
            <a:avLst/>
          </a:prstGeom>
          <a:ln w="12700">
            <a:miter lim="400000"/>
          </a:ln>
        </p:spPr>
      </p:pic>
      <p:sp>
        <p:nvSpPr>
          <p:cNvPr id="239" name="A colocar o título…"/>
          <p:cNvSpPr txBox="1"/>
          <p:nvPr/>
        </p:nvSpPr>
        <p:spPr>
          <a:xfrm>
            <a:off x="427114" y="1897356"/>
            <a:ext cx="18598643" cy="891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spAutoFit/>
          </a:bodyPr>
          <a:lstStyle>
            <a:lvl1pPr>
              <a:lnSpc>
                <a:spcPct val="100000"/>
              </a:lnSpc>
              <a:spcBef>
                <a:spcPts val="0"/>
              </a:spcBef>
              <a:defRPr sz="6200" spc="-123">
                <a:solidFill>
                  <a:srgbClr val="FFFFFF"/>
                </a:solidFill>
                <a:latin typeface="Marujo"/>
                <a:ea typeface="Marujo"/>
                <a:cs typeface="Marujo"/>
                <a:sym typeface="Marujo"/>
              </a:defRPr>
            </a:lvl1pPr>
          </a:lstStyle>
          <a:p>
            <a:r>
              <a:t>MedDietMenusCampus | The Project</a:t>
            </a:r>
          </a:p>
        </p:txBody>
      </p:sp>
      <p:pic>
        <p:nvPicPr>
          <p:cNvPr id="240" name="Image" descr="Image"/>
          <p:cNvPicPr>
            <a:picLocks noChangeAspect="1"/>
          </p:cNvPicPr>
          <p:nvPr/>
        </p:nvPicPr>
        <p:blipFill>
          <a:blip r:embed="rId4"/>
          <a:stretch>
            <a:fillRect/>
          </a:stretch>
        </p:blipFill>
        <p:spPr>
          <a:xfrm>
            <a:off x="14269181" y="2320802"/>
            <a:ext cx="5692370" cy="1251195"/>
          </a:xfrm>
          <a:prstGeom prst="rect">
            <a:avLst/>
          </a:prstGeom>
          <a:ln w="12700">
            <a:miter lim="400000"/>
          </a:ln>
        </p:spPr>
      </p:pic>
      <p:sp>
        <p:nvSpPr>
          <p:cNvPr id="241" name="Ada Rocha, FCNAUP…"/>
          <p:cNvSpPr txBox="1"/>
          <p:nvPr/>
        </p:nvSpPr>
        <p:spPr>
          <a:xfrm>
            <a:off x="354385" y="12873128"/>
            <a:ext cx="3035555" cy="674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spcBef>
                <a:spcPts val="0"/>
              </a:spcBef>
              <a:defRPr sz="2000">
                <a:solidFill>
                  <a:srgbClr val="FFFFFF"/>
                </a:solidFill>
              </a:defRPr>
            </a:pPr>
            <a:r>
              <a:t>Ada Rocha, FCNAUP</a:t>
            </a:r>
          </a:p>
          <a:p>
            <a:pPr>
              <a:spcBef>
                <a:spcPts val="0"/>
              </a:spcBef>
              <a:defRPr sz="2000">
                <a:solidFill>
                  <a:srgbClr val="FFFFFF"/>
                </a:solidFill>
              </a:defRPr>
            </a:pPr>
            <a:r>
              <a:t>Cláudia Viegas, ESSL-IPL</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 name="Image" descr="Image"/>
          <p:cNvPicPr>
            <a:picLocks noChangeAspect="1"/>
          </p:cNvPicPr>
          <p:nvPr/>
        </p:nvPicPr>
        <p:blipFill>
          <a:blip r:embed="rId3"/>
          <a:stretch>
            <a:fillRect/>
          </a:stretch>
        </p:blipFill>
        <p:spPr>
          <a:xfrm>
            <a:off x="5072043" y="5043583"/>
            <a:ext cx="2540001" cy="2540001"/>
          </a:xfrm>
          <a:prstGeom prst="rect">
            <a:avLst/>
          </a:prstGeom>
          <a:ln w="12700">
            <a:miter lim="400000"/>
          </a:ln>
        </p:spPr>
      </p:pic>
      <p:pic>
        <p:nvPicPr>
          <p:cNvPr id="320" name="Image" descr="Image"/>
          <p:cNvPicPr>
            <a:picLocks noChangeAspect="1"/>
          </p:cNvPicPr>
          <p:nvPr/>
        </p:nvPicPr>
        <p:blipFill>
          <a:blip r:embed="rId4"/>
          <a:stretch>
            <a:fillRect/>
          </a:stretch>
        </p:blipFill>
        <p:spPr>
          <a:xfrm>
            <a:off x="10922000" y="5043583"/>
            <a:ext cx="2540000" cy="2540001"/>
          </a:xfrm>
          <a:prstGeom prst="rect">
            <a:avLst/>
          </a:prstGeom>
          <a:ln w="12700">
            <a:miter lim="400000"/>
          </a:ln>
        </p:spPr>
      </p:pic>
      <p:pic>
        <p:nvPicPr>
          <p:cNvPr id="321" name="Image" descr="Image"/>
          <p:cNvPicPr>
            <a:picLocks noChangeAspect="1"/>
          </p:cNvPicPr>
          <p:nvPr/>
        </p:nvPicPr>
        <p:blipFill>
          <a:blip r:embed="rId5"/>
          <a:stretch>
            <a:fillRect/>
          </a:stretch>
        </p:blipFill>
        <p:spPr>
          <a:xfrm>
            <a:off x="16573653" y="5043583"/>
            <a:ext cx="2540001" cy="2540001"/>
          </a:xfrm>
          <a:prstGeom prst="rect">
            <a:avLst/>
          </a:prstGeom>
          <a:ln w="12700">
            <a:miter lim="400000"/>
          </a:ln>
        </p:spPr>
      </p:pic>
      <p:pic>
        <p:nvPicPr>
          <p:cNvPr id="322" name="Image" descr="Image"/>
          <p:cNvPicPr>
            <a:picLocks noChangeAspect="1"/>
          </p:cNvPicPr>
          <p:nvPr/>
        </p:nvPicPr>
        <p:blipFill>
          <a:blip r:embed="rId6"/>
          <a:stretch>
            <a:fillRect/>
          </a:stretch>
        </p:blipFill>
        <p:spPr>
          <a:xfrm>
            <a:off x="5072043" y="9274060"/>
            <a:ext cx="2540001" cy="2540001"/>
          </a:xfrm>
          <a:prstGeom prst="rect">
            <a:avLst/>
          </a:prstGeom>
          <a:ln w="12700">
            <a:miter lim="400000"/>
          </a:ln>
        </p:spPr>
      </p:pic>
      <p:pic>
        <p:nvPicPr>
          <p:cNvPr id="323" name="Image" descr="Image"/>
          <p:cNvPicPr>
            <a:picLocks noChangeAspect="1"/>
          </p:cNvPicPr>
          <p:nvPr/>
        </p:nvPicPr>
        <p:blipFill>
          <a:blip r:embed="rId7"/>
          <a:stretch>
            <a:fillRect/>
          </a:stretch>
        </p:blipFill>
        <p:spPr>
          <a:xfrm>
            <a:off x="10922000" y="9274060"/>
            <a:ext cx="2540000" cy="2540001"/>
          </a:xfrm>
          <a:prstGeom prst="rect">
            <a:avLst/>
          </a:prstGeom>
          <a:ln w="12700">
            <a:miter lim="400000"/>
          </a:ln>
        </p:spPr>
      </p:pic>
      <p:sp>
        <p:nvSpPr>
          <p:cNvPr id="324" name="…"/>
          <p:cNvSpPr txBox="1"/>
          <p:nvPr/>
        </p:nvSpPr>
        <p:spPr>
          <a:xfrm>
            <a:off x="18427470" y="10716061"/>
            <a:ext cx="749301" cy="8458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ctr" defTabSz="2438338">
              <a:lnSpc>
                <a:spcPct val="100000"/>
              </a:lnSpc>
              <a:spcBef>
                <a:spcPts val="0"/>
              </a:spcBef>
              <a:defRPr sz="5000">
                <a:solidFill>
                  <a:srgbClr val="5E5E5E"/>
                </a:solidFill>
              </a:defRPr>
            </a:lvl1pPr>
          </a:lstStyle>
          <a:p>
            <a:r>
              <a:t>…</a:t>
            </a:r>
          </a:p>
        </p:txBody>
      </p:sp>
      <p:sp>
        <p:nvSpPr>
          <p:cNvPr id="325" name="Mediterranean Diet"/>
          <p:cNvSpPr txBox="1">
            <a:spLocks noGrp="1"/>
          </p:cNvSpPr>
          <p:nvPr>
            <p:ph type="title"/>
          </p:nvPr>
        </p:nvSpPr>
        <p:spPr>
          <a:xfrm>
            <a:off x="1206500" y="753198"/>
            <a:ext cx="21971000" cy="1433163"/>
          </a:xfrm>
          <a:prstGeom prst="rect">
            <a:avLst/>
          </a:prstGeom>
        </p:spPr>
        <p:txBody>
          <a:bodyPr/>
          <a:lstStyle>
            <a:lvl1pPr>
              <a:defRPr>
                <a:latin typeface="+mn-lt"/>
                <a:ea typeface="+mn-ea"/>
                <a:cs typeface="+mn-cs"/>
                <a:sym typeface="Helvetica Neue"/>
              </a:defRPr>
            </a:lvl1pPr>
          </a:lstStyle>
          <a:p>
            <a:r>
              <a:t>Mediterranean Diet</a:t>
            </a:r>
          </a:p>
        </p:txBody>
      </p:sp>
      <p:sp>
        <p:nvSpPr>
          <p:cNvPr id="326" name="Disease prevention and managment"/>
          <p:cNvSpPr txBox="1"/>
          <p:nvPr/>
        </p:nvSpPr>
        <p:spPr>
          <a:xfrm>
            <a:off x="1206500" y="2418327"/>
            <a:ext cx="21971000" cy="934780"/>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825500">
              <a:lnSpc>
                <a:spcPct val="100000"/>
              </a:lnSpc>
              <a:spcBef>
                <a:spcPts val="0"/>
              </a:spcBef>
              <a:defRPr sz="5500" b="1">
                <a:solidFill>
                  <a:srgbClr val="02BBED"/>
                </a:solidFill>
              </a:defRPr>
            </a:lvl1pPr>
          </a:lstStyle>
          <a:p>
            <a:r>
              <a:t>Disease prevention and managment</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Sustainability, food and health"/>
          <p:cNvSpPr txBox="1">
            <a:spLocks noGrp="1"/>
          </p:cNvSpPr>
          <p:nvPr>
            <p:ph type="title"/>
          </p:nvPr>
        </p:nvSpPr>
        <p:spPr>
          <a:prstGeom prst="rect">
            <a:avLst/>
          </a:prstGeom>
        </p:spPr>
        <p:txBody>
          <a:bodyPr/>
          <a:lstStyle>
            <a:lvl1pPr>
              <a:defRPr>
                <a:solidFill>
                  <a:srgbClr val="942193"/>
                </a:solidFill>
                <a:latin typeface="+mn-lt"/>
                <a:ea typeface="+mn-ea"/>
                <a:cs typeface="+mn-cs"/>
                <a:sym typeface="Helvetica Neue"/>
              </a:defRPr>
            </a:lvl1pPr>
          </a:lstStyle>
          <a:p>
            <a:r>
              <a:t>Sustainability, food and health</a:t>
            </a:r>
          </a:p>
        </p:txBody>
      </p:sp>
      <p:pic>
        <p:nvPicPr>
          <p:cNvPr id="332" name="Screenshot 2022-12-02 at 17.14.50.png" descr="Screenshot 2022-12-02 at 17.14.50.png"/>
          <p:cNvPicPr>
            <a:picLocks noChangeAspect="1"/>
          </p:cNvPicPr>
          <p:nvPr/>
        </p:nvPicPr>
        <p:blipFill>
          <a:blip r:embed="rId3"/>
          <a:stretch>
            <a:fillRect/>
          </a:stretch>
        </p:blipFill>
        <p:spPr>
          <a:xfrm>
            <a:off x="1247615" y="3205900"/>
            <a:ext cx="10558120" cy="1924756"/>
          </a:xfrm>
          <a:prstGeom prst="rect">
            <a:avLst/>
          </a:prstGeom>
          <a:ln w="12700">
            <a:miter lim="400000"/>
          </a:ln>
        </p:spPr>
      </p:pic>
      <p:pic>
        <p:nvPicPr>
          <p:cNvPr id="333" name="Screenshot 2022-12-02 at 17.16.11.png" descr="Screenshot 2022-12-02 at 17.16.11.png"/>
          <p:cNvPicPr>
            <a:picLocks noChangeAspect="1"/>
          </p:cNvPicPr>
          <p:nvPr/>
        </p:nvPicPr>
        <p:blipFill>
          <a:blip r:embed="rId4"/>
          <a:stretch>
            <a:fillRect/>
          </a:stretch>
        </p:blipFill>
        <p:spPr>
          <a:xfrm>
            <a:off x="14806348" y="2877778"/>
            <a:ext cx="7787383" cy="10091230"/>
          </a:xfrm>
          <a:prstGeom prst="rect">
            <a:avLst/>
          </a:prstGeom>
          <a:ln w="12700">
            <a:miter lim="400000"/>
          </a:ln>
        </p:spPr>
      </p:pic>
      <p:pic>
        <p:nvPicPr>
          <p:cNvPr id="334" name="Screenshot 2022-12-02 at 17.18.27.png" descr="Screenshot 2022-12-02 at 17.18.27.png"/>
          <p:cNvPicPr>
            <a:picLocks noChangeAspect="1"/>
          </p:cNvPicPr>
          <p:nvPr/>
        </p:nvPicPr>
        <p:blipFill>
          <a:blip r:embed="rId5"/>
          <a:srcRect t="2038"/>
          <a:stretch>
            <a:fillRect/>
          </a:stretch>
        </p:blipFill>
        <p:spPr>
          <a:xfrm>
            <a:off x="1578968" y="7050681"/>
            <a:ext cx="9895415" cy="4846848"/>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 name="Screenshot 2023-11-01 at 08.22.51.png" descr="Screenshot 2023-11-01 at 08.22.51.png"/>
          <p:cNvPicPr>
            <a:picLocks noChangeAspect="1"/>
          </p:cNvPicPr>
          <p:nvPr/>
        </p:nvPicPr>
        <p:blipFill>
          <a:blip r:embed="rId3"/>
          <a:stretch>
            <a:fillRect/>
          </a:stretch>
        </p:blipFill>
        <p:spPr>
          <a:xfrm>
            <a:off x="12080465" y="5092933"/>
            <a:ext cx="11494462" cy="7314659"/>
          </a:xfrm>
          <a:prstGeom prst="rect">
            <a:avLst/>
          </a:prstGeom>
          <a:ln w="12700">
            <a:miter lim="400000"/>
          </a:ln>
        </p:spPr>
      </p:pic>
      <p:pic>
        <p:nvPicPr>
          <p:cNvPr id="339" name="Screenshot 2023-11-01 at 08.23.34.png" descr="Screenshot 2023-11-01 at 08.23.34.png"/>
          <p:cNvPicPr>
            <a:picLocks noChangeAspect="1"/>
          </p:cNvPicPr>
          <p:nvPr/>
        </p:nvPicPr>
        <p:blipFill>
          <a:blip r:embed="rId4"/>
          <a:stretch>
            <a:fillRect/>
          </a:stretch>
        </p:blipFill>
        <p:spPr>
          <a:xfrm>
            <a:off x="699902" y="1211252"/>
            <a:ext cx="10521949" cy="5831249"/>
          </a:xfrm>
          <a:prstGeom prst="rect">
            <a:avLst/>
          </a:prstGeom>
          <a:ln w="12700">
            <a:miter lim="400000"/>
          </a:ln>
        </p:spPr>
      </p:pic>
      <p:sp>
        <p:nvSpPr>
          <p:cNvPr id="340" name="Rounded Rectangle"/>
          <p:cNvSpPr/>
          <p:nvPr/>
        </p:nvSpPr>
        <p:spPr>
          <a:xfrm>
            <a:off x="16699976" y="7703240"/>
            <a:ext cx="6823524" cy="550925"/>
          </a:xfrm>
          <a:prstGeom prst="roundRect">
            <a:avLst>
              <a:gd name="adj" fmla="val 41130"/>
            </a:avLst>
          </a:prstGeom>
          <a:solidFill>
            <a:srgbClr val="FFFB00">
              <a:alpha val="40384"/>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sp>
        <p:nvSpPr>
          <p:cNvPr id="341" name="Rounded Rectangle"/>
          <p:cNvSpPr/>
          <p:nvPr/>
        </p:nvSpPr>
        <p:spPr>
          <a:xfrm>
            <a:off x="12152285" y="8241782"/>
            <a:ext cx="11350823" cy="678315"/>
          </a:xfrm>
          <a:prstGeom prst="roundRect">
            <a:avLst>
              <a:gd name="adj" fmla="val 33405"/>
            </a:avLst>
          </a:prstGeom>
          <a:solidFill>
            <a:srgbClr val="FFFB00">
              <a:alpha val="40384"/>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 name="Screenshot 2026-05-04 at 09.52.48.png" descr="Screenshot 2026-05-04 at 09.52.48.png"/>
          <p:cNvPicPr>
            <a:picLocks noChangeAspect="1"/>
          </p:cNvPicPr>
          <p:nvPr/>
        </p:nvPicPr>
        <p:blipFill>
          <a:blip r:embed="rId3"/>
          <a:stretch>
            <a:fillRect/>
          </a:stretch>
        </p:blipFill>
        <p:spPr>
          <a:xfrm>
            <a:off x="907" y="-5595"/>
            <a:ext cx="24614269" cy="13727190"/>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9" name="Image" descr="Image"/>
          <p:cNvPicPr>
            <a:picLocks noChangeAspect="1"/>
          </p:cNvPicPr>
          <p:nvPr/>
        </p:nvPicPr>
        <p:blipFill>
          <a:blip r:embed="rId3"/>
          <a:stretch>
            <a:fillRect/>
          </a:stretch>
        </p:blipFill>
        <p:spPr>
          <a:xfrm>
            <a:off x="1474000" y="1458574"/>
            <a:ext cx="8629392" cy="2982880"/>
          </a:xfrm>
          <a:prstGeom prst="rect">
            <a:avLst/>
          </a:prstGeom>
          <a:ln w="12700">
            <a:miter lim="400000"/>
          </a:ln>
        </p:spPr>
      </p:pic>
      <p:grpSp>
        <p:nvGrpSpPr>
          <p:cNvPr id="352" name="Group"/>
          <p:cNvGrpSpPr/>
          <p:nvPr/>
        </p:nvGrpSpPr>
        <p:grpSpPr>
          <a:xfrm>
            <a:off x="4530025" y="6651737"/>
            <a:ext cx="20467422" cy="1607821"/>
            <a:chOff x="0" y="0"/>
            <a:chExt cx="20467419" cy="1607820"/>
          </a:xfrm>
        </p:grpSpPr>
        <p:sp>
          <p:nvSpPr>
            <p:cNvPr id="350" name="increase compliance of food service menus with the Mediterranean Diet (MD)"/>
            <p:cNvSpPr txBox="1"/>
            <p:nvPr/>
          </p:nvSpPr>
          <p:spPr>
            <a:xfrm>
              <a:off x="1941835" y="0"/>
              <a:ext cx="18525585" cy="160782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p>
              <a:pPr defTabSz="127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000">
                  <a:solidFill>
                    <a:srgbClr val="028D35"/>
                  </a:solidFill>
                </a:defRPr>
              </a:pPr>
              <a:r>
                <a:t>increase </a:t>
              </a:r>
              <a:r>
                <a:rPr>
                  <a:solidFill>
                    <a:srgbClr val="E85F1B"/>
                  </a:solidFill>
                </a:rPr>
                <a:t>compliance</a:t>
              </a:r>
              <a:r>
                <a:t> of food service menus with the Mediterranean Diet (MD)</a:t>
              </a:r>
            </a:p>
          </p:txBody>
        </p:sp>
        <p:pic>
          <p:nvPicPr>
            <p:cNvPr id="351" name="Image" descr="Image"/>
            <p:cNvPicPr>
              <a:picLocks noChangeAspect="1"/>
            </p:cNvPicPr>
            <p:nvPr/>
          </p:nvPicPr>
          <p:blipFill>
            <a:blip r:embed="rId4"/>
            <a:stretch>
              <a:fillRect/>
            </a:stretch>
          </p:blipFill>
          <p:spPr>
            <a:xfrm>
              <a:off x="0" y="0"/>
              <a:ext cx="1190017" cy="1607821"/>
            </a:xfrm>
            <a:prstGeom prst="rect">
              <a:avLst/>
            </a:prstGeom>
            <a:ln w="12700" cap="flat">
              <a:noFill/>
              <a:miter lim="400000"/>
            </a:ln>
            <a:effectLst/>
          </p:spPr>
        </p:pic>
      </p:grpSp>
      <p:grpSp>
        <p:nvGrpSpPr>
          <p:cNvPr id="355" name="Group"/>
          <p:cNvGrpSpPr/>
          <p:nvPr/>
        </p:nvGrpSpPr>
        <p:grpSpPr>
          <a:xfrm>
            <a:off x="4530026" y="9348620"/>
            <a:ext cx="18762304" cy="1607821"/>
            <a:chOff x="0" y="0"/>
            <a:chExt cx="18762303" cy="1607820"/>
          </a:xfrm>
        </p:grpSpPr>
        <p:sp>
          <p:nvSpPr>
            <p:cNvPr id="353" name="increase adherence to meals in canteen universities through Social Marketing strategies"/>
            <p:cNvSpPr txBox="1"/>
            <p:nvPr/>
          </p:nvSpPr>
          <p:spPr>
            <a:xfrm>
              <a:off x="1874482" y="0"/>
              <a:ext cx="16887822" cy="160782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p>
              <a:pPr defTabSz="12700">
                <a:lnSpc>
                  <a:spcPct val="10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000">
                  <a:solidFill>
                    <a:srgbClr val="028D35"/>
                  </a:solidFill>
                </a:defRPr>
              </a:pPr>
              <a:r>
                <a:t>increase </a:t>
              </a:r>
              <a:r>
                <a:rPr>
                  <a:solidFill>
                    <a:srgbClr val="E85F1B"/>
                  </a:solidFill>
                </a:rPr>
                <a:t>adherence</a:t>
              </a:r>
              <a:r>
                <a:t> to meals in canteen universities through </a:t>
              </a:r>
              <a:r>
                <a:rPr>
                  <a:solidFill>
                    <a:srgbClr val="FDC405"/>
                  </a:solidFill>
                </a:rPr>
                <a:t>Social Marketing</a:t>
              </a:r>
              <a:r>
                <a:t> strategies</a:t>
              </a:r>
            </a:p>
          </p:txBody>
        </p:sp>
        <p:pic>
          <p:nvPicPr>
            <p:cNvPr id="354" name="Image" descr="Image"/>
            <p:cNvPicPr>
              <a:picLocks noChangeAspect="1"/>
            </p:cNvPicPr>
            <p:nvPr/>
          </p:nvPicPr>
          <p:blipFill>
            <a:blip r:embed="rId4"/>
            <a:stretch>
              <a:fillRect/>
            </a:stretch>
          </p:blipFill>
          <p:spPr>
            <a:xfrm>
              <a:off x="0" y="0"/>
              <a:ext cx="1190017" cy="1607821"/>
            </a:xfrm>
            <a:prstGeom prst="rect">
              <a:avLst/>
            </a:prstGeom>
            <a:ln w="12700" cap="flat">
              <a:noFill/>
              <a:miter lim="400000"/>
            </a:ln>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Rectangle"/>
          <p:cNvSpPr/>
          <p:nvPr/>
        </p:nvSpPr>
        <p:spPr>
          <a:xfrm>
            <a:off x="12217399" y="-8468"/>
            <a:ext cx="12200504" cy="13732937"/>
          </a:xfrm>
          <a:prstGeom prst="rect">
            <a:avLst/>
          </a:prstGeom>
          <a:solidFill>
            <a:srgbClr val="EA3323"/>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a:p>
        </p:txBody>
      </p:sp>
      <p:sp>
        <p:nvSpPr>
          <p:cNvPr id="360" name="Lorem ipsum dolor sit amet, consectetur adipiscing elit. Aenean iaculis, turpis sit amet ornare sagittis, ex arcu consectetur est, ut egestas eros est vel sem. Sed tempor fringilla lobortis. Integer porta nec enim at ultrices. Suspendisse scelerisque lib"/>
          <p:cNvSpPr txBox="1">
            <a:spLocks noGrp="1"/>
          </p:cNvSpPr>
          <p:nvPr>
            <p:ph type="body" sz="half" idx="1"/>
          </p:nvPr>
        </p:nvSpPr>
        <p:spPr>
          <a:xfrm>
            <a:off x="1171459" y="5540813"/>
            <a:ext cx="10541010" cy="6698723"/>
          </a:xfrm>
          <a:prstGeom prst="rect">
            <a:avLst/>
          </a:prstGeom>
        </p:spPr>
        <p:txBody>
          <a:bodyPr lIns="50800" tIns="50800" rIns="50800" bIns="50800"/>
          <a:lstStyle/>
          <a:p>
            <a:pPr>
              <a:defRPr sz="3300" b="0">
                <a:solidFill>
                  <a:srgbClr val="1A1560"/>
                </a:solidFill>
              </a:defRPr>
            </a:pPr>
            <a:r>
              <a:t>1. Index to evaluate compliance of menus with the MD</a:t>
            </a:r>
          </a:p>
          <a:p>
            <a:pPr>
              <a:defRPr sz="3300" b="0">
                <a:solidFill>
                  <a:srgbClr val="1A1560"/>
                </a:solidFill>
              </a:defRPr>
            </a:pPr>
            <a:endParaRPr/>
          </a:p>
          <a:p>
            <a:pPr>
              <a:defRPr sz="3300" b="0">
                <a:solidFill>
                  <a:srgbClr val="1A1560"/>
                </a:solidFill>
              </a:defRPr>
            </a:pPr>
            <a:r>
              <a:t>2. Priority stakeholders / methodology for engagement</a:t>
            </a:r>
          </a:p>
          <a:p>
            <a:pPr>
              <a:defRPr sz="3300" b="0">
                <a:solidFill>
                  <a:srgbClr val="1A1560"/>
                </a:solidFill>
              </a:defRPr>
            </a:pPr>
            <a:endParaRPr/>
          </a:p>
          <a:p>
            <a:pPr>
              <a:defRPr sz="3300" b="0">
                <a:solidFill>
                  <a:srgbClr val="1A1560"/>
                </a:solidFill>
              </a:defRPr>
            </a:pPr>
            <a:r>
              <a:t>3. Evaluate perceptions, barriers and facilitators</a:t>
            </a:r>
          </a:p>
          <a:p>
            <a:pPr>
              <a:defRPr sz="3300" b="0">
                <a:solidFill>
                  <a:srgbClr val="1A1560"/>
                </a:solidFill>
              </a:defRPr>
            </a:pPr>
            <a:endParaRPr/>
          </a:p>
          <a:p>
            <a:pPr>
              <a:defRPr sz="3300" b="0">
                <a:solidFill>
                  <a:srgbClr val="1A1560"/>
                </a:solidFill>
              </a:defRPr>
            </a:pPr>
            <a:r>
              <a:t>4. Meal plan</a:t>
            </a:r>
          </a:p>
          <a:p>
            <a:pPr>
              <a:defRPr sz="3300" b="0">
                <a:solidFill>
                  <a:srgbClr val="1A1560"/>
                </a:solidFill>
              </a:defRPr>
            </a:pPr>
            <a:endParaRPr/>
          </a:p>
          <a:p>
            <a:pPr>
              <a:defRPr sz="3300" b="0">
                <a:solidFill>
                  <a:srgbClr val="1A1560"/>
                </a:solidFill>
              </a:defRPr>
            </a:pPr>
            <a:r>
              <a:t>5. New food concept "student bag" </a:t>
            </a:r>
          </a:p>
          <a:p>
            <a:pPr>
              <a:defRPr sz="3300" b="0">
                <a:solidFill>
                  <a:srgbClr val="1A1560"/>
                </a:solidFill>
              </a:defRPr>
            </a:pPr>
            <a:endParaRPr/>
          </a:p>
          <a:p>
            <a:pPr>
              <a:defRPr sz="3300" b="0">
                <a:solidFill>
                  <a:srgbClr val="1A1560"/>
                </a:solidFill>
              </a:defRPr>
            </a:pPr>
            <a:r>
              <a:t>6. Social marketing strategies</a:t>
            </a:r>
          </a:p>
        </p:txBody>
      </p:sp>
      <p:sp>
        <p:nvSpPr>
          <p:cNvPr id="361" name="Aqui teremos…"/>
          <p:cNvSpPr txBox="1">
            <a:spLocks noGrp="1"/>
          </p:cNvSpPr>
          <p:nvPr>
            <p:ph type="title"/>
          </p:nvPr>
        </p:nvSpPr>
        <p:spPr>
          <a:xfrm>
            <a:off x="1201340" y="2676591"/>
            <a:ext cx="10894884" cy="3174803"/>
          </a:xfrm>
          <a:prstGeom prst="rect">
            <a:avLst/>
          </a:prstGeom>
        </p:spPr>
        <p:txBody>
          <a:bodyPr anchor="t"/>
          <a:lstStyle>
            <a:lvl1pPr>
              <a:defRPr spc="-300">
                <a:solidFill>
                  <a:srgbClr val="3E8B40"/>
                </a:solidFill>
              </a:defRPr>
            </a:lvl1pPr>
          </a:lstStyle>
          <a:p>
            <a:r>
              <a:t>How</a:t>
            </a:r>
          </a:p>
        </p:txBody>
      </p:sp>
      <p:pic>
        <p:nvPicPr>
          <p:cNvPr id="362" name="Image" descr="Image"/>
          <p:cNvPicPr>
            <a:picLocks noChangeAspect="1"/>
          </p:cNvPicPr>
          <p:nvPr/>
        </p:nvPicPr>
        <p:blipFill>
          <a:blip r:embed="rId3"/>
          <a:stretch>
            <a:fillRect/>
          </a:stretch>
        </p:blipFill>
        <p:spPr>
          <a:xfrm>
            <a:off x="21226239" y="12260843"/>
            <a:ext cx="2021073" cy="698617"/>
          </a:xfrm>
          <a:prstGeom prst="rect">
            <a:avLst/>
          </a:prstGeom>
          <a:ln w="12700">
            <a:miter lim="400000"/>
          </a:ln>
        </p:spPr>
      </p:pic>
      <p:pic>
        <p:nvPicPr>
          <p:cNvPr id="363" name="Image" descr="Image"/>
          <p:cNvPicPr>
            <a:picLocks noChangeAspect="1"/>
          </p:cNvPicPr>
          <p:nvPr/>
        </p:nvPicPr>
        <p:blipFill>
          <a:blip r:embed="rId4"/>
          <a:stretch>
            <a:fillRect/>
          </a:stretch>
        </p:blipFill>
        <p:spPr>
          <a:xfrm>
            <a:off x="14046996" y="5919301"/>
            <a:ext cx="8541309" cy="1877397"/>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60">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36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36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p:tmAbs val="0"/>
                                  </p:iterate>
                                  <p:childTnLst>
                                    <p:set>
                                      <p:cBhvr>
                                        <p:cTn id="16" fill="hold"/>
                                        <p:tgtEl>
                                          <p:spTgt spid="36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p:tmAbs val="0"/>
                                  </p:iterate>
                                  <p:childTnLst>
                                    <p:set>
                                      <p:cBhvr>
                                        <p:cTn id="20" fill="hold"/>
                                        <p:tgtEl>
                                          <p:spTgt spid="360">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p:tmAbs val="0"/>
                                  </p:iterate>
                                  <p:childTnLst>
                                    <p:set>
                                      <p:cBhvr>
                                        <p:cTn id="24" fill="hold"/>
                                        <p:tgtEl>
                                          <p:spTgt spid="360">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p:tmAbs val="0"/>
                                  </p:iterate>
                                  <p:childTnLst>
                                    <p:set>
                                      <p:cBhvr>
                                        <p:cTn id="28" fill="hold"/>
                                        <p:tgtEl>
                                          <p:spTgt spid="360">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p:tmAbs val="0"/>
                                  </p:iterate>
                                  <p:childTnLst>
                                    <p:set>
                                      <p:cBhvr>
                                        <p:cTn id="32" fill="hold"/>
                                        <p:tgtEl>
                                          <p:spTgt spid="360">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p:tmAbs val="0"/>
                                  </p:iterate>
                                  <p:childTnLst>
                                    <p:set>
                                      <p:cBhvr>
                                        <p:cTn id="36" fill="hold"/>
                                        <p:tgtEl>
                                          <p:spTgt spid="360">
                                            <p:txEl>
                                              <p:pRg st="7" end="7"/>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iterate>
                                    <p:tmAbs val="0"/>
                                  </p:iterate>
                                  <p:childTnLst>
                                    <p:set>
                                      <p:cBhvr>
                                        <p:cTn id="40" fill="hold"/>
                                        <p:tgtEl>
                                          <p:spTgt spid="360">
                                            <p:txEl>
                                              <p:pRg st="8" end="8"/>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iterate>
                                    <p:tmAbs val="0"/>
                                  </p:iterate>
                                  <p:childTnLst>
                                    <p:set>
                                      <p:cBhvr>
                                        <p:cTn id="44" fill="hold"/>
                                        <p:tgtEl>
                                          <p:spTgt spid="360">
                                            <p:txEl>
                                              <p:pRg st="9" end="9"/>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iterate>
                                    <p:tmAbs val="0"/>
                                  </p:iterate>
                                  <p:childTnLst>
                                    <p:set>
                                      <p:cBhvr>
                                        <p:cTn id="48" fill="hold"/>
                                        <p:tgtEl>
                                          <p:spTgt spid="36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 grpId="0" build="p" bldLvl="5"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Aqui teremos um título"/>
          <p:cNvSpPr txBox="1">
            <a:spLocks noGrp="1"/>
          </p:cNvSpPr>
          <p:nvPr>
            <p:ph type="title"/>
          </p:nvPr>
        </p:nvSpPr>
        <p:spPr>
          <a:xfrm>
            <a:off x="1206497" y="2254560"/>
            <a:ext cx="21971006" cy="1905002"/>
          </a:xfrm>
          <a:prstGeom prst="rect">
            <a:avLst/>
          </a:prstGeom>
        </p:spPr>
        <p:txBody>
          <a:bodyPr/>
          <a:lstStyle>
            <a:lvl1pPr>
              <a:defRPr spc="-300">
                <a:solidFill>
                  <a:srgbClr val="1A1560"/>
                </a:solidFill>
              </a:defRPr>
            </a:lvl1pPr>
          </a:lstStyle>
          <a:p>
            <a:r>
              <a:t>Stakeholders</a:t>
            </a:r>
          </a:p>
        </p:txBody>
      </p:sp>
      <p:pic>
        <p:nvPicPr>
          <p:cNvPr id="368" name="Image" descr="Image"/>
          <p:cNvPicPr>
            <a:picLocks noChangeAspect="1"/>
          </p:cNvPicPr>
          <p:nvPr/>
        </p:nvPicPr>
        <p:blipFill>
          <a:blip r:embed="rId3"/>
          <a:stretch>
            <a:fillRect/>
          </a:stretch>
        </p:blipFill>
        <p:spPr>
          <a:xfrm>
            <a:off x="21226236" y="12260843"/>
            <a:ext cx="2021078" cy="698617"/>
          </a:xfrm>
          <a:prstGeom prst="rect">
            <a:avLst/>
          </a:prstGeom>
          <a:ln w="12700">
            <a:miter lim="400000"/>
          </a:ln>
        </p:spPr>
      </p:pic>
      <p:pic>
        <p:nvPicPr>
          <p:cNvPr id="369" name="Image" descr="Image"/>
          <p:cNvPicPr>
            <a:picLocks noChangeAspect="1"/>
          </p:cNvPicPr>
          <p:nvPr/>
        </p:nvPicPr>
        <p:blipFill>
          <a:blip r:embed="rId4"/>
          <a:stretch>
            <a:fillRect/>
          </a:stretch>
        </p:blipFill>
        <p:spPr>
          <a:xfrm rot="16200000">
            <a:off x="18610237" y="-211315"/>
            <a:ext cx="1350307" cy="7316952"/>
          </a:xfrm>
          <a:prstGeom prst="rect">
            <a:avLst/>
          </a:prstGeom>
          <a:ln w="12700">
            <a:miter lim="400000"/>
          </a:ln>
        </p:spPr>
      </p:pic>
      <p:pic>
        <p:nvPicPr>
          <p:cNvPr id="370" name="Screenshot 2024-11-13 at 10.21.12.png" descr="Screenshot 2024-11-13 at 10.21.12.png"/>
          <p:cNvPicPr>
            <a:picLocks noChangeAspect="1"/>
          </p:cNvPicPr>
          <p:nvPr/>
        </p:nvPicPr>
        <p:blipFill>
          <a:blip r:embed="rId5"/>
          <a:stretch>
            <a:fillRect/>
          </a:stretch>
        </p:blipFill>
        <p:spPr>
          <a:xfrm>
            <a:off x="6629296" y="7434253"/>
            <a:ext cx="2768601" cy="2679701"/>
          </a:xfrm>
          <a:prstGeom prst="rect">
            <a:avLst/>
          </a:prstGeom>
          <a:ln w="12700">
            <a:miter lim="400000"/>
          </a:ln>
        </p:spPr>
      </p:pic>
      <p:pic>
        <p:nvPicPr>
          <p:cNvPr id="371" name="Screenshot 2024-11-13 at 10.27.03.png" descr="Screenshot 2024-11-13 at 10.27.03.png"/>
          <p:cNvPicPr>
            <a:picLocks noChangeAspect="1"/>
          </p:cNvPicPr>
          <p:nvPr/>
        </p:nvPicPr>
        <p:blipFill>
          <a:blip r:embed="rId6"/>
          <a:stretch>
            <a:fillRect/>
          </a:stretch>
        </p:blipFill>
        <p:spPr>
          <a:xfrm>
            <a:off x="10604500" y="7288203"/>
            <a:ext cx="3314700" cy="2971801"/>
          </a:xfrm>
          <a:prstGeom prst="rect">
            <a:avLst/>
          </a:prstGeom>
          <a:ln w="12700">
            <a:miter lim="400000"/>
          </a:ln>
        </p:spPr>
      </p:pic>
      <p:pic>
        <p:nvPicPr>
          <p:cNvPr id="372" name="Screenshot 2024-11-13 at 10.28.20.png" descr="Screenshot 2024-11-13 at 10.28.20.png"/>
          <p:cNvPicPr>
            <a:picLocks noChangeAspect="1"/>
          </p:cNvPicPr>
          <p:nvPr/>
        </p:nvPicPr>
        <p:blipFill>
          <a:blip r:embed="rId7"/>
          <a:stretch>
            <a:fillRect/>
          </a:stretch>
        </p:blipFill>
        <p:spPr>
          <a:xfrm>
            <a:off x="15352461" y="7116753"/>
            <a:ext cx="2908301" cy="3314701"/>
          </a:xfrm>
          <a:prstGeom prst="rect">
            <a:avLst/>
          </a:prstGeom>
          <a:ln w="12700">
            <a:miter lim="400000"/>
          </a:ln>
        </p:spPr>
      </p:pic>
      <p:pic>
        <p:nvPicPr>
          <p:cNvPr id="373" name="Screenshot 2024-11-13 at 10.29.49.png" descr="Screenshot 2024-11-13 at 10.29.49.png"/>
          <p:cNvPicPr>
            <a:picLocks noChangeAspect="1"/>
          </p:cNvPicPr>
          <p:nvPr/>
        </p:nvPicPr>
        <p:blipFill>
          <a:blip r:embed="rId8"/>
          <a:stretch>
            <a:fillRect/>
          </a:stretch>
        </p:blipFill>
        <p:spPr>
          <a:xfrm>
            <a:off x="2082591" y="7403267"/>
            <a:ext cx="3340101" cy="3327401"/>
          </a:xfrm>
          <a:prstGeom prst="rect">
            <a:avLst/>
          </a:prstGeom>
          <a:ln w="12700">
            <a:miter lim="400000"/>
          </a:ln>
        </p:spPr>
      </p:pic>
      <p:pic>
        <p:nvPicPr>
          <p:cNvPr id="374" name="Screenshot 2024-11-13 at 10.31.11.png" descr="Screenshot 2024-11-13 at 10.31.11.png"/>
          <p:cNvPicPr>
            <a:picLocks noChangeAspect="1"/>
          </p:cNvPicPr>
          <p:nvPr/>
        </p:nvPicPr>
        <p:blipFill>
          <a:blip r:embed="rId9"/>
          <a:stretch>
            <a:fillRect/>
          </a:stretch>
        </p:blipFill>
        <p:spPr>
          <a:xfrm>
            <a:off x="19101007" y="7148503"/>
            <a:ext cx="3200401" cy="3251201"/>
          </a:xfrm>
          <a:prstGeom prst="rect">
            <a:avLst/>
          </a:prstGeom>
          <a:ln w="12700">
            <a:miter lim="400000"/>
          </a:ln>
        </p:spPr>
      </p:pic>
      <p:sp>
        <p:nvSpPr>
          <p:cNvPr id="375" name="Aqui teremos um título"/>
          <p:cNvSpPr txBox="1"/>
          <p:nvPr/>
        </p:nvSpPr>
        <p:spPr>
          <a:xfrm>
            <a:off x="680404" y="11271043"/>
            <a:ext cx="21971006" cy="19050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lnSpc>
                <a:spcPct val="80000"/>
              </a:lnSpc>
              <a:spcBef>
                <a:spcPts val="0"/>
              </a:spcBef>
              <a:defRPr sz="9300" b="1" spc="-240">
                <a:solidFill>
                  <a:srgbClr val="1A1560"/>
                </a:solidFill>
              </a:defRPr>
            </a:lvl1pPr>
          </a:lstStyle>
          <a:p>
            <a:r>
              <a:t>Social marketing strategies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9" name="Image" descr="Image"/>
          <p:cNvPicPr>
            <a:picLocks noChangeAspect="1"/>
          </p:cNvPicPr>
          <p:nvPr/>
        </p:nvPicPr>
        <p:blipFill>
          <a:blip r:embed="rId3"/>
          <a:stretch>
            <a:fillRect/>
          </a:stretch>
        </p:blipFill>
        <p:spPr>
          <a:xfrm>
            <a:off x="12200415" y="-25477"/>
            <a:ext cx="12200503" cy="13766952"/>
          </a:xfrm>
          <a:prstGeom prst="rect">
            <a:avLst/>
          </a:prstGeom>
          <a:ln w="12700">
            <a:miter lim="400000"/>
          </a:ln>
        </p:spPr>
      </p:pic>
      <p:sp>
        <p:nvSpPr>
          <p:cNvPr id="380" name="Aqui teremos…"/>
          <p:cNvSpPr txBox="1">
            <a:spLocks noGrp="1"/>
          </p:cNvSpPr>
          <p:nvPr>
            <p:ph type="title"/>
          </p:nvPr>
        </p:nvSpPr>
        <p:spPr>
          <a:xfrm>
            <a:off x="1201339" y="2676591"/>
            <a:ext cx="21971006" cy="3174803"/>
          </a:xfrm>
          <a:prstGeom prst="rect">
            <a:avLst/>
          </a:prstGeom>
        </p:spPr>
        <p:txBody>
          <a:bodyPr anchor="t"/>
          <a:lstStyle/>
          <a:p>
            <a:pPr defTabSz="1584919">
              <a:defRPr sz="7539" spc="-195">
                <a:solidFill>
                  <a:srgbClr val="1A1560"/>
                </a:solidFill>
              </a:defRPr>
            </a:pPr>
            <a:r>
              <a:t>New</a:t>
            </a:r>
          </a:p>
          <a:p>
            <a:pPr defTabSz="1584919">
              <a:defRPr sz="7539" spc="-195">
                <a:solidFill>
                  <a:srgbClr val="1A1560"/>
                </a:solidFill>
              </a:defRPr>
            </a:pPr>
            <a:r>
              <a:t>Healthy </a:t>
            </a:r>
          </a:p>
          <a:p>
            <a:pPr defTabSz="1584919">
              <a:defRPr sz="7539" spc="-195">
                <a:solidFill>
                  <a:srgbClr val="1A1560"/>
                </a:solidFill>
              </a:defRPr>
            </a:pPr>
            <a:r>
              <a:t>Sustainable</a:t>
            </a:r>
          </a:p>
        </p:txBody>
      </p:sp>
      <p:pic>
        <p:nvPicPr>
          <p:cNvPr id="381" name="Image" descr="Image"/>
          <p:cNvPicPr>
            <a:picLocks noChangeAspect="1"/>
          </p:cNvPicPr>
          <p:nvPr/>
        </p:nvPicPr>
        <p:blipFill>
          <a:blip r:embed="rId4"/>
          <a:stretch>
            <a:fillRect/>
          </a:stretch>
        </p:blipFill>
        <p:spPr>
          <a:xfrm>
            <a:off x="21226239" y="12260843"/>
            <a:ext cx="2021073" cy="698617"/>
          </a:xfrm>
          <a:prstGeom prst="rect">
            <a:avLst/>
          </a:prstGeom>
          <a:ln w="12700">
            <a:miter lim="400000"/>
          </a:ln>
        </p:spPr>
      </p:pic>
      <p:pic>
        <p:nvPicPr>
          <p:cNvPr id="382" name="Image" descr="Image"/>
          <p:cNvPicPr>
            <a:picLocks noChangeAspect="1"/>
          </p:cNvPicPr>
          <p:nvPr/>
        </p:nvPicPr>
        <p:blipFill>
          <a:blip r:embed="rId5"/>
          <a:stretch>
            <a:fillRect/>
          </a:stretch>
        </p:blipFill>
        <p:spPr>
          <a:xfrm rot="16200000">
            <a:off x="12585393" y="5827055"/>
            <a:ext cx="11430547" cy="2061889"/>
          </a:xfrm>
          <a:prstGeom prst="rect">
            <a:avLst/>
          </a:prstGeom>
          <a:ln w="12700">
            <a:miter lim="400000"/>
          </a:ln>
        </p:spPr>
      </p:pic>
      <p:pic>
        <p:nvPicPr>
          <p:cNvPr id="383" name="Picture 9" descr="Picture 9"/>
          <p:cNvPicPr>
            <a:picLocks noChangeAspect="1"/>
          </p:cNvPicPr>
          <p:nvPr/>
        </p:nvPicPr>
        <p:blipFill>
          <a:blip r:embed="rId6"/>
          <a:stretch>
            <a:fillRect/>
          </a:stretch>
        </p:blipFill>
        <p:spPr>
          <a:xfrm>
            <a:off x="5081754" y="9422925"/>
            <a:ext cx="2454413" cy="2454414"/>
          </a:xfrm>
          <a:prstGeom prst="rect">
            <a:avLst/>
          </a:prstGeom>
          <a:ln w="12700">
            <a:miter lim="400000"/>
          </a:ln>
        </p:spPr>
      </p:pic>
      <p:pic>
        <p:nvPicPr>
          <p:cNvPr id="384" name="Screenshot 2020-11-11 at 13.56.58.png" descr="Screenshot 2020-11-11 at 13.56.58.png"/>
          <p:cNvPicPr>
            <a:picLocks noChangeAspect="1"/>
          </p:cNvPicPr>
          <p:nvPr/>
        </p:nvPicPr>
        <p:blipFill>
          <a:blip r:embed="rId7"/>
          <a:stretch>
            <a:fillRect/>
          </a:stretch>
        </p:blipFill>
        <p:spPr>
          <a:xfrm>
            <a:off x="2076492" y="9371114"/>
            <a:ext cx="2498081" cy="2558035"/>
          </a:xfrm>
          <a:prstGeom prst="rect">
            <a:avLst/>
          </a:prstGeom>
          <a:ln w="12700">
            <a:miter lim="400000"/>
          </a:ln>
        </p:spPr>
      </p:pic>
      <p:pic>
        <p:nvPicPr>
          <p:cNvPr id="385" name="Screenshot 2020-11-11 at 13.57.02.png" descr="Screenshot 2020-11-11 at 13.57.02.png"/>
          <p:cNvPicPr>
            <a:picLocks noChangeAspect="1"/>
          </p:cNvPicPr>
          <p:nvPr/>
        </p:nvPicPr>
        <p:blipFill>
          <a:blip r:embed="rId8"/>
          <a:stretch>
            <a:fillRect/>
          </a:stretch>
        </p:blipFill>
        <p:spPr>
          <a:xfrm>
            <a:off x="8043349" y="9303470"/>
            <a:ext cx="2587687" cy="2667925"/>
          </a:xfrm>
          <a:prstGeom prst="rect">
            <a:avLst/>
          </a:prstGeom>
          <a:ln w="12700">
            <a:miter lim="400000"/>
          </a:ln>
        </p:spPr>
      </p:pic>
      <p:sp>
        <p:nvSpPr>
          <p:cNvPr id="386" name="Aqui teremos…"/>
          <p:cNvSpPr txBox="1"/>
          <p:nvPr/>
        </p:nvSpPr>
        <p:spPr>
          <a:xfrm>
            <a:off x="2194123" y="6777943"/>
            <a:ext cx="9131983" cy="15989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80000"/>
              </a:lnSpc>
              <a:spcBef>
                <a:spcPts val="0"/>
              </a:spcBef>
              <a:defRPr sz="7000" b="1" spc="-181">
                <a:solidFill>
                  <a:srgbClr val="02BBED"/>
                </a:solidFill>
              </a:defRPr>
            </a:lvl1pPr>
          </a:lstStyle>
          <a:p>
            <a:r>
              <a:t>Food service concept</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4B8E8"/>
        </a:solidFill>
        <a:effectLst/>
      </p:bgPr>
    </p:bg>
    <p:spTree>
      <p:nvGrpSpPr>
        <p:cNvPr id="1" name=""/>
        <p:cNvGrpSpPr/>
        <p:nvPr/>
      </p:nvGrpSpPr>
      <p:grpSpPr>
        <a:xfrm>
          <a:off x="0" y="0"/>
          <a:ext cx="0" cy="0"/>
          <a:chOff x="0" y="0"/>
          <a:chExt cx="0" cy="0"/>
        </a:xfrm>
      </p:grpSpPr>
      <p:sp>
        <p:nvSpPr>
          <p:cNvPr id="390" name="“Podemos e devemos ter alguma destaques mais longos que quebrem a monotonia da apresentação e sejam highlights importantes”"/>
          <p:cNvSpPr txBox="1">
            <a:spLocks noGrp="1"/>
          </p:cNvSpPr>
          <p:nvPr>
            <p:ph type="title"/>
          </p:nvPr>
        </p:nvSpPr>
        <p:spPr>
          <a:xfrm>
            <a:off x="1201339" y="2351782"/>
            <a:ext cx="18093168" cy="9012436"/>
          </a:xfrm>
          <a:prstGeom prst="rect">
            <a:avLst/>
          </a:prstGeom>
        </p:spPr>
        <p:txBody>
          <a:bodyPr anchor="t"/>
          <a:lstStyle/>
          <a:p>
            <a:pPr>
              <a:lnSpc>
                <a:spcPct val="120000"/>
              </a:lnSpc>
              <a:defRPr sz="11200" b="0" spc="-289">
                <a:solidFill>
                  <a:srgbClr val="FFFFFF"/>
                </a:solidFill>
                <a:latin typeface="Marujo"/>
                <a:ea typeface="Marujo"/>
                <a:cs typeface="Marujo"/>
                <a:sym typeface="Marujo"/>
              </a:defRPr>
            </a:pPr>
            <a:r>
              <a:t>“Knowing is not enough, </a:t>
            </a:r>
          </a:p>
          <a:p>
            <a:pPr>
              <a:lnSpc>
                <a:spcPct val="120000"/>
              </a:lnSpc>
              <a:defRPr sz="11200" b="0" spc="-289">
                <a:solidFill>
                  <a:srgbClr val="FFFFFF"/>
                </a:solidFill>
                <a:latin typeface="Marujo"/>
                <a:ea typeface="Marujo"/>
                <a:cs typeface="Marujo"/>
                <a:sym typeface="Marujo"/>
              </a:defRPr>
            </a:pPr>
            <a:r>
              <a:t>we must apply</a:t>
            </a:r>
          </a:p>
          <a:p>
            <a:pPr>
              <a:lnSpc>
                <a:spcPct val="120000"/>
              </a:lnSpc>
              <a:defRPr sz="11200" b="0" spc="-289">
                <a:solidFill>
                  <a:srgbClr val="FFFFFF"/>
                </a:solidFill>
                <a:latin typeface="Marujo"/>
                <a:ea typeface="Marujo"/>
                <a:cs typeface="Marujo"/>
                <a:sym typeface="Marujo"/>
              </a:defRPr>
            </a:pPr>
            <a:r>
              <a:t>Willing is not enough, </a:t>
            </a:r>
          </a:p>
          <a:p>
            <a:pPr>
              <a:lnSpc>
                <a:spcPct val="120000"/>
              </a:lnSpc>
              <a:defRPr sz="11200" b="0" spc="-289">
                <a:solidFill>
                  <a:srgbClr val="FFFFFF"/>
                </a:solidFill>
                <a:latin typeface="Marujo"/>
                <a:ea typeface="Marujo"/>
                <a:cs typeface="Marujo"/>
                <a:sym typeface="Marujo"/>
              </a:defRPr>
            </a:pPr>
            <a:r>
              <a:t>we must do"</a:t>
            </a:r>
          </a:p>
        </p:txBody>
      </p:sp>
      <p:pic>
        <p:nvPicPr>
          <p:cNvPr id="391" name="Image" descr="Image"/>
          <p:cNvPicPr>
            <a:picLocks noChangeAspect="1"/>
          </p:cNvPicPr>
          <p:nvPr/>
        </p:nvPicPr>
        <p:blipFill>
          <a:blip r:embed="rId3"/>
          <a:stretch>
            <a:fillRect/>
          </a:stretch>
        </p:blipFill>
        <p:spPr>
          <a:xfrm>
            <a:off x="21226239" y="12260843"/>
            <a:ext cx="2021073" cy="698617"/>
          </a:xfrm>
          <a:prstGeom prst="rect">
            <a:avLst/>
          </a:prstGeom>
          <a:ln w="12700">
            <a:miter lim="400000"/>
          </a:ln>
        </p:spPr>
      </p:pic>
      <p:sp>
        <p:nvSpPr>
          <p:cNvPr id="392" name="Rectangle 78"/>
          <p:cNvSpPr txBox="1"/>
          <p:nvPr/>
        </p:nvSpPr>
        <p:spPr>
          <a:xfrm>
            <a:off x="1593587" y="12048507"/>
            <a:ext cx="7844687" cy="6146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91439" bIns="91439">
            <a:spAutoFit/>
          </a:bodyPr>
          <a:lstStyle>
            <a:lvl1pPr defTabSz="1828800">
              <a:lnSpc>
                <a:spcPct val="150000"/>
              </a:lnSpc>
              <a:spcBef>
                <a:spcPts val="0"/>
              </a:spcBef>
              <a:defRPr sz="2800">
                <a:solidFill>
                  <a:srgbClr val="FFFFFF"/>
                </a:solidFill>
                <a:latin typeface="Lato Regular"/>
                <a:ea typeface="Lato Regular"/>
                <a:cs typeface="Lato Regular"/>
                <a:sym typeface="Lato Regular"/>
              </a:defRPr>
            </a:lvl1pPr>
          </a:lstStyle>
          <a:p>
            <a:r>
              <a:t>Goethe</a:t>
            </a:r>
          </a:p>
        </p:txBody>
      </p:sp>
      <p:pic>
        <p:nvPicPr>
          <p:cNvPr id="393" name="Screenshot 2024-11-13 at 10.15.24.png" descr="Screenshot 2024-11-13 at 10.15.24.png"/>
          <p:cNvPicPr>
            <a:picLocks noChangeAspect="1"/>
          </p:cNvPicPr>
          <p:nvPr/>
        </p:nvPicPr>
        <p:blipFill>
          <a:blip r:embed="rId4"/>
          <a:stretch>
            <a:fillRect/>
          </a:stretch>
        </p:blipFill>
        <p:spPr>
          <a:xfrm>
            <a:off x="18727363" y="2722900"/>
            <a:ext cx="4777728" cy="4688702"/>
          </a:xfrm>
          <a:prstGeom prst="rect">
            <a:avLst/>
          </a:prstGeom>
          <a:ln w="12700">
            <a:miter lim="400000"/>
          </a:ln>
        </p:spPr>
      </p:pic>
      <p:sp>
        <p:nvSpPr>
          <p:cNvPr id="2" name="Rectangle 56">
            <a:extLst>
              <a:ext uri="{FF2B5EF4-FFF2-40B4-BE49-F238E27FC236}">
                <a16:creationId xmlns:a16="http://schemas.microsoft.com/office/drawing/2014/main" id="{20768289-CF9B-FEA0-EAF4-53347686AA9E}"/>
              </a:ext>
            </a:extLst>
          </p:cNvPr>
          <p:cNvSpPr/>
          <p:nvPr/>
        </p:nvSpPr>
        <p:spPr>
          <a:xfrm>
            <a:off x="0" y="-73160"/>
            <a:ext cx="24384000" cy="13789160"/>
          </a:xfrm>
          <a:prstGeom prst="rect">
            <a:avLst/>
          </a:prstGeom>
          <a:solidFill>
            <a:srgbClr val="F2C400"/>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7" rtl="0" fontAlgn="auto" latinLnBrk="0" hangingPunct="0">
              <a:lnSpc>
                <a:spcPct val="90000"/>
              </a:lnSpc>
              <a:spcBef>
                <a:spcPts val="4500"/>
              </a:spcBef>
              <a:spcAft>
                <a:spcPts val="0"/>
              </a:spcAft>
              <a:buClrTx/>
              <a:buSzTx/>
              <a:buFontTx/>
              <a:buNone/>
              <a:tabLst/>
            </a:pPr>
            <a:endParaRPr kumimoji="0" lang="pt-PT" sz="4800" b="0" i="0" u="none" strike="noStrike" cap="none" spc="0" normalizeH="0" baseline="0" dirty="0">
              <a:ln>
                <a:noFill/>
              </a:ln>
              <a:solidFill>
                <a:srgbClr val="000000"/>
              </a:solidFill>
              <a:effectLst/>
              <a:uFillTx/>
              <a:latin typeface="+mn-lt"/>
              <a:ea typeface="+mn-ea"/>
              <a:cs typeface="+mn-cs"/>
              <a:sym typeface="Helvetica Neue"/>
            </a:endParaRPr>
          </a:p>
        </p:txBody>
      </p:sp>
      <p:grpSp>
        <p:nvGrpSpPr>
          <p:cNvPr id="3" name="Group 2">
            <a:extLst>
              <a:ext uri="{FF2B5EF4-FFF2-40B4-BE49-F238E27FC236}">
                <a16:creationId xmlns:a16="http://schemas.microsoft.com/office/drawing/2014/main" id="{1224330C-25B6-3423-D8A2-9116EB4953A2}"/>
              </a:ext>
            </a:extLst>
          </p:cNvPr>
          <p:cNvGrpSpPr/>
          <p:nvPr/>
        </p:nvGrpSpPr>
        <p:grpSpPr>
          <a:xfrm>
            <a:off x="1162233" y="-177935"/>
            <a:ext cx="21971004" cy="2096211"/>
            <a:chOff x="0" y="0"/>
            <a:chExt cx="21971004" cy="2096211"/>
          </a:xfrm>
        </p:grpSpPr>
        <p:sp>
          <p:nvSpPr>
            <p:cNvPr id="4" name="Freeform 3">
              <a:extLst>
                <a:ext uri="{FF2B5EF4-FFF2-40B4-BE49-F238E27FC236}">
                  <a16:creationId xmlns:a16="http://schemas.microsoft.com/office/drawing/2014/main" id="{5D817813-2949-7A7B-B448-FA6107E03CBE}"/>
                </a:ext>
              </a:extLst>
            </p:cNvPr>
            <p:cNvSpPr/>
            <p:nvPr/>
          </p:nvSpPr>
          <p:spPr>
            <a:xfrm>
              <a:off x="0" y="0"/>
              <a:ext cx="21971005" cy="2096211"/>
            </a:xfrm>
            <a:custGeom>
              <a:avLst/>
              <a:gdLst/>
              <a:ahLst/>
              <a:cxnLst/>
              <a:rect l="l" t="t" r="r" b="b"/>
              <a:pathLst>
                <a:path w="21971005" h="2096211">
                  <a:moveTo>
                    <a:pt x="0" y="0"/>
                  </a:moveTo>
                  <a:lnTo>
                    <a:pt x="21971005" y="0"/>
                  </a:lnTo>
                  <a:lnTo>
                    <a:pt x="21971005" y="2096211"/>
                  </a:lnTo>
                  <a:lnTo>
                    <a:pt x="0" y="2096211"/>
                  </a:lnTo>
                  <a:close/>
                </a:path>
              </a:pathLst>
            </a:custGeom>
            <a:solidFill>
              <a:srgbClr val="E85F1A">
                <a:alpha val="0"/>
              </a:srgbClr>
            </a:solidFill>
          </p:spPr>
          <p:txBody>
            <a:bodyPr/>
            <a:lstStyle/>
            <a:p>
              <a:endParaRPr lang="pt-PT" sz="6400"/>
            </a:p>
          </p:txBody>
        </p:sp>
        <p:sp>
          <p:nvSpPr>
            <p:cNvPr id="5" name="TextBox 4">
              <a:extLst>
                <a:ext uri="{FF2B5EF4-FFF2-40B4-BE49-F238E27FC236}">
                  <a16:creationId xmlns:a16="http://schemas.microsoft.com/office/drawing/2014/main" id="{8541BB71-B2D0-8AF1-F078-525D841286E8}"/>
                </a:ext>
              </a:extLst>
            </p:cNvPr>
            <p:cNvSpPr txBox="1"/>
            <p:nvPr/>
          </p:nvSpPr>
          <p:spPr>
            <a:xfrm>
              <a:off x="0" y="104775"/>
              <a:ext cx="21971004" cy="1991436"/>
            </a:xfrm>
            <a:prstGeom prst="rect">
              <a:avLst/>
            </a:prstGeom>
          </p:spPr>
          <p:txBody>
            <a:bodyPr lIns="0" tIns="0" rIns="0" bIns="0" rtlCol="0" anchor="b"/>
            <a:lstStyle/>
            <a:p>
              <a:pPr algn="ctr">
                <a:lnSpc>
                  <a:spcPts val="8448"/>
                </a:lnSpc>
              </a:pPr>
              <a:r>
                <a:rPr lang="en-US" sz="8800" b="1" dirty="0">
                  <a:solidFill>
                    <a:schemeClr val="bg1"/>
                  </a:solidFill>
                  <a:latin typeface="Marujo" panose="02000503000000000000" pitchFamily="2" charset="0"/>
                  <a:ea typeface="Helvetica Bold"/>
                  <a:cs typeface="Helvetica Bold"/>
                  <a:sym typeface="Helvetica Bold"/>
                </a:rPr>
                <a:t>Our team</a:t>
              </a:r>
            </a:p>
          </p:txBody>
        </p:sp>
      </p:grpSp>
      <p:sp>
        <p:nvSpPr>
          <p:cNvPr id="6" name="Freeform 5">
            <a:extLst>
              <a:ext uri="{FF2B5EF4-FFF2-40B4-BE49-F238E27FC236}">
                <a16:creationId xmlns:a16="http://schemas.microsoft.com/office/drawing/2014/main" id="{A9211ED7-9DAC-0D1F-9E54-52D7A14C9FA0}"/>
              </a:ext>
            </a:extLst>
          </p:cNvPr>
          <p:cNvSpPr/>
          <p:nvPr/>
        </p:nvSpPr>
        <p:spPr>
          <a:xfrm>
            <a:off x="21776831" y="12344400"/>
            <a:ext cx="2039339" cy="738411"/>
          </a:xfrm>
          <a:custGeom>
            <a:avLst/>
            <a:gdLst/>
            <a:ahLst/>
            <a:cxnLst/>
            <a:rect l="l" t="t" r="r" b="b"/>
            <a:pathLst>
              <a:path w="1529504" h="553808">
                <a:moveTo>
                  <a:pt x="0" y="0"/>
                </a:moveTo>
                <a:lnTo>
                  <a:pt x="1529504" y="0"/>
                </a:lnTo>
                <a:lnTo>
                  <a:pt x="1529504" y="553808"/>
                </a:lnTo>
                <a:lnTo>
                  <a:pt x="0" y="553808"/>
                </a:lnTo>
                <a:lnTo>
                  <a:pt x="0" y="0"/>
                </a:lnTo>
                <a:close/>
              </a:path>
            </a:pathLst>
          </a:custGeom>
          <a:blipFill>
            <a:blip r:embed="rId5"/>
            <a:stretch>
              <a:fillRect/>
            </a:stretch>
          </a:blipFill>
        </p:spPr>
        <p:txBody>
          <a:bodyPr/>
          <a:lstStyle/>
          <a:p>
            <a:endParaRPr lang="pt-PT" sz="6400"/>
          </a:p>
        </p:txBody>
      </p:sp>
      <p:grpSp>
        <p:nvGrpSpPr>
          <p:cNvPr id="7" name="Group 6">
            <a:extLst>
              <a:ext uri="{FF2B5EF4-FFF2-40B4-BE49-F238E27FC236}">
                <a16:creationId xmlns:a16="http://schemas.microsoft.com/office/drawing/2014/main" id="{E7D715B9-8C90-70B3-AEE8-1D1251934234}"/>
              </a:ext>
            </a:extLst>
          </p:cNvPr>
          <p:cNvGrpSpPr/>
          <p:nvPr/>
        </p:nvGrpSpPr>
        <p:grpSpPr>
          <a:xfrm>
            <a:off x="1721351" y="2564376"/>
            <a:ext cx="2184400" cy="2184400"/>
            <a:chOff x="0" y="0"/>
            <a:chExt cx="814565" cy="814565"/>
          </a:xfrm>
        </p:grpSpPr>
        <p:sp>
          <p:nvSpPr>
            <p:cNvPr id="8" name="Freeform 7">
              <a:extLst>
                <a:ext uri="{FF2B5EF4-FFF2-40B4-BE49-F238E27FC236}">
                  <a16:creationId xmlns:a16="http://schemas.microsoft.com/office/drawing/2014/main" id="{FC5793E1-D484-1848-46FD-3ED71C7BF482}"/>
                </a:ext>
              </a:extLst>
            </p:cNvPr>
            <p:cNvSpPr/>
            <p:nvPr/>
          </p:nvSpPr>
          <p:spPr>
            <a:xfrm>
              <a:off x="0" y="0"/>
              <a:ext cx="814565" cy="814565"/>
            </a:xfrm>
            <a:custGeom>
              <a:avLst/>
              <a:gdLst/>
              <a:ahLst/>
              <a:cxnLst/>
              <a:rect l="l" t="t" r="r" b="b"/>
              <a:pathLst>
                <a:path w="814565" h="814565">
                  <a:moveTo>
                    <a:pt x="407283" y="0"/>
                  </a:moveTo>
                  <a:cubicBezTo>
                    <a:pt x="182347" y="0"/>
                    <a:pt x="0" y="182347"/>
                    <a:pt x="0" y="407283"/>
                  </a:cubicBezTo>
                  <a:cubicBezTo>
                    <a:pt x="0" y="632219"/>
                    <a:pt x="182347" y="814565"/>
                    <a:pt x="407283" y="814565"/>
                  </a:cubicBezTo>
                  <a:cubicBezTo>
                    <a:pt x="632219" y="814565"/>
                    <a:pt x="814565" y="632219"/>
                    <a:pt x="814565" y="407283"/>
                  </a:cubicBezTo>
                  <a:cubicBezTo>
                    <a:pt x="814565" y="182347"/>
                    <a:pt x="632219" y="0"/>
                    <a:pt x="407283" y="0"/>
                  </a:cubicBezTo>
                  <a:close/>
                </a:path>
              </a:pathLst>
            </a:custGeom>
            <a:blipFill>
              <a:blip r:embed="rId6"/>
              <a:stretch>
                <a:fillRect t="-25046" b="-25046"/>
              </a:stretch>
            </a:blipFill>
          </p:spPr>
          <p:txBody>
            <a:bodyPr/>
            <a:lstStyle/>
            <a:p>
              <a:endParaRPr lang="pt-PT" sz="6400"/>
            </a:p>
          </p:txBody>
        </p:sp>
      </p:grpSp>
      <p:grpSp>
        <p:nvGrpSpPr>
          <p:cNvPr id="9" name="Group 8">
            <a:extLst>
              <a:ext uri="{FF2B5EF4-FFF2-40B4-BE49-F238E27FC236}">
                <a16:creationId xmlns:a16="http://schemas.microsoft.com/office/drawing/2014/main" id="{9580503D-CD5E-A445-3BDE-C33D5E8C4DC4}"/>
              </a:ext>
            </a:extLst>
          </p:cNvPr>
          <p:cNvGrpSpPr/>
          <p:nvPr/>
        </p:nvGrpSpPr>
        <p:grpSpPr>
          <a:xfrm>
            <a:off x="8223687" y="2564376"/>
            <a:ext cx="2184400" cy="2184400"/>
            <a:chOff x="0" y="0"/>
            <a:chExt cx="624625" cy="624625"/>
          </a:xfrm>
        </p:grpSpPr>
        <p:sp>
          <p:nvSpPr>
            <p:cNvPr id="10" name="Freeform 9">
              <a:extLst>
                <a:ext uri="{FF2B5EF4-FFF2-40B4-BE49-F238E27FC236}">
                  <a16:creationId xmlns:a16="http://schemas.microsoft.com/office/drawing/2014/main" id="{FBDD4EDB-41BB-DB87-7073-58BAA1ED3A38}"/>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7"/>
              <a:stretch>
                <a:fillRect t="-2739" b="-2739"/>
              </a:stretch>
            </a:blipFill>
          </p:spPr>
          <p:txBody>
            <a:bodyPr/>
            <a:lstStyle/>
            <a:p>
              <a:endParaRPr lang="pt-PT" sz="6400"/>
            </a:p>
          </p:txBody>
        </p:sp>
      </p:grpSp>
      <p:grpSp>
        <p:nvGrpSpPr>
          <p:cNvPr id="11" name="Group 10">
            <a:extLst>
              <a:ext uri="{FF2B5EF4-FFF2-40B4-BE49-F238E27FC236}">
                <a16:creationId xmlns:a16="http://schemas.microsoft.com/office/drawing/2014/main" id="{A74DBAB8-C871-18B9-7A2C-6B82E6A87B71}"/>
              </a:ext>
            </a:extLst>
          </p:cNvPr>
          <p:cNvGrpSpPr/>
          <p:nvPr/>
        </p:nvGrpSpPr>
        <p:grpSpPr>
          <a:xfrm>
            <a:off x="4860437" y="2564376"/>
            <a:ext cx="2184400" cy="2184400"/>
            <a:chOff x="0" y="0"/>
            <a:chExt cx="794835" cy="794835"/>
          </a:xfrm>
        </p:grpSpPr>
        <p:sp>
          <p:nvSpPr>
            <p:cNvPr id="12" name="Freeform 11">
              <a:extLst>
                <a:ext uri="{FF2B5EF4-FFF2-40B4-BE49-F238E27FC236}">
                  <a16:creationId xmlns:a16="http://schemas.microsoft.com/office/drawing/2014/main" id="{1EE139D6-1535-8787-C548-3C04E07991FB}"/>
                </a:ext>
              </a:extLst>
            </p:cNvPr>
            <p:cNvSpPr/>
            <p:nvPr/>
          </p:nvSpPr>
          <p:spPr>
            <a:xfrm>
              <a:off x="0" y="0"/>
              <a:ext cx="794835" cy="794835"/>
            </a:xfrm>
            <a:custGeom>
              <a:avLst/>
              <a:gdLst/>
              <a:ahLst/>
              <a:cxnLst/>
              <a:rect l="l" t="t" r="r" b="b"/>
              <a:pathLst>
                <a:path w="794835" h="794835">
                  <a:moveTo>
                    <a:pt x="397417" y="0"/>
                  </a:moveTo>
                  <a:cubicBezTo>
                    <a:pt x="177930" y="0"/>
                    <a:pt x="0" y="177930"/>
                    <a:pt x="0" y="397417"/>
                  </a:cubicBezTo>
                  <a:cubicBezTo>
                    <a:pt x="0" y="616905"/>
                    <a:pt x="177930" y="794835"/>
                    <a:pt x="397417" y="794835"/>
                  </a:cubicBezTo>
                  <a:cubicBezTo>
                    <a:pt x="616905" y="794835"/>
                    <a:pt x="794835" y="616905"/>
                    <a:pt x="794835" y="397417"/>
                  </a:cubicBezTo>
                  <a:cubicBezTo>
                    <a:pt x="794835" y="177930"/>
                    <a:pt x="616905" y="0"/>
                    <a:pt x="397417" y="0"/>
                  </a:cubicBezTo>
                  <a:close/>
                </a:path>
              </a:pathLst>
            </a:custGeom>
            <a:blipFill>
              <a:blip r:embed="rId8"/>
              <a:stretch>
                <a:fillRect t="-920" b="-920"/>
              </a:stretch>
            </a:blipFill>
          </p:spPr>
          <p:txBody>
            <a:bodyPr/>
            <a:lstStyle/>
            <a:p>
              <a:endParaRPr lang="pt-PT" sz="6400"/>
            </a:p>
          </p:txBody>
        </p:sp>
      </p:grpSp>
      <p:grpSp>
        <p:nvGrpSpPr>
          <p:cNvPr id="13" name="Group 12">
            <a:extLst>
              <a:ext uri="{FF2B5EF4-FFF2-40B4-BE49-F238E27FC236}">
                <a16:creationId xmlns:a16="http://schemas.microsoft.com/office/drawing/2014/main" id="{46D94E05-3764-C785-42A6-3C103928C886}"/>
              </a:ext>
            </a:extLst>
          </p:cNvPr>
          <p:cNvGrpSpPr/>
          <p:nvPr/>
        </p:nvGrpSpPr>
        <p:grpSpPr>
          <a:xfrm>
            <a:off x="14290795" y="2564376"/>
            <a:ext cx="2184400" cy="2184400"/>
            <a:chOff x="0" y="0"/>
            <a:chExt cx="624625" cy="624625"/>
          </a:xfrm>
        </p:grpSpPr>
        <p:sp>
          <p:nvSpPr>
            <p:cNvPr id="14" name="Freeform 13">
              <a:extLst>
                <a:ext uri="{FF2B5EF4-FFF2-40B4-BE49-F238E27FC236}">
                  <a16:creationId xmlns:a16="http://schemas.microsoft.com/office/drawing/2014/main" id="{658A9BDD-B656-423D-0242-DDB28E367739}"/>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9"/>
              <a:stretch>
                <a:fillRect t="-1652" b="-1652"/>
              </a:stretch>
            </a:blipFill>
          </p:spPr>
          <p:txBody>
            <a:bodyPr/>
            <a:lstStyle/>
            <a:p>
              <a:endParaRPr lang="pt-PT" sz="6400"/>
            </a:p>
          </p:txBody>
        </p:sp>
      </p:grpSp>
      <p:grpSp>
        <p:nvGrpSpPr>
          <p:cNvPr id="15" name="Group 14">
            <a:extLst>
              <a:ext uri="{FF2B5EF4-FFF2-40B4-BE49-F238E27FC236}">
                <a16:creationId xmlns:a16="http://schemas.microsoft.com/office/drawing/2014/main" id="{DC423C3A-162A-DC0F-B81A-2E43A328B139}"/>
              </a:ext>
            </a:extLst>
          </p:cNvPr>
          <p:cNvGrpSpPr/>
          <p:nvPr/>
        </p:nvGrpSpPr>
        <p:grpSpPr>
          <a:xfrm>
            <a:off x="11360587" y="2564376"/>
            <a:ext cx="2184400" cy="2184400"/>
            <a:chOff x="0" y="0"/>
            <a:chExt cx="624625" cy="624625"/>
          </a:xfrm>
        </p:grpSpPr>
        <p:sp>
          <p:nvSpPr>
            <p:cNvPr id="16" name="Freeform 15">
              <a:extLst>
                <a:ext uri="{FF2B5EF4-FFF2-40B4-BE49-F238E27FC236}">
                  <a16:creationId xmlns:a16="http://schemas.microsoft.com/office/drawing/2014/main" id="{600F03B0-18C8-0DA4-FEDB-58B68E632372}"/>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0"/>
              <a:stretch>
                <a:fillRect t="-1923" b="-1923"/>
              </a:stretch>
            </a:blipFill>
          </p:spPr>
          <p:txBody>
            <a:bodyPr/>
            <a:lstStyle/>
            <a:p>
              <a:endParaRPr lang="pt-PT" sz="6400"/>
            </a:p>
          </p:txBody>
        </p:sp>
      </p:grpSp>
      <p:grpSp>
        <p:nvGrpSpPr>
          <p:cNvPr id="17" name="Group 16">
            <a:extLst>
              <a:ext uri="{FF2B5EF4-FFF2-40B4-BE49-F238E27FC236}">
                <a16:creationId xmlns:a16="http://schemas.microsoft.com/office/drawing/2014/main" id="{EF5270A7-D96E-CF11-FC3B-40C0F21C4B49}"/>
              </a:ext>
            </a:extLst>
          </p:cNvPr>
          <p:cNvGrpSpPr/>
          <p:nvPr/>
        </p:nvGrpSpPr>
        <p:grpSpPr>
          <a:xfrm>
            <a:off x="20478249" y="2564376"/>
            <a:ext cx="2184400" cy="2184400"/>
            <a:chOff x="0" y="0"/>
            <a:chExt cx="624625" cy="624625"/>
          </a:xfrm>
        </p:grpSpPr>
        <p:sp>
          <p:nvSpPr>
            <p:cNvPr id="18" name="Freeform 17">
              <a:extLst>
                <a:ext uri="{FF2B5EF4-FFF2-40B4-BE49-F238E27FC236}">
                  <a16:creationId xmlns:a16="http://schemas.microsoft.com/office/drawing/2014/main" id="{5DD7D607-8DB3-CCA7-CC17-28FDC656C97B}"/>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1"/>
              <a:stretch>
                <a:fillRect l="-2892" r="-2892"/>
              </a:stretch>
            </a:blipFill>
          </p:spPr>
          <p:txBody>
            <a:bodyPr/>
            <a:lstStyle/>
            <a:p>
              <a:endParaRPr lang="pt-PT" sz="6400"/>
            </a:p>
          </p:txBody>
        </p:sp>
      </p:grpSp>
      <p:grpSp>
        <p:nvGrpSpPr>
          <p:cNvPr id="19" name="Group 18">
            <a:extLst>
              <a:ext uri="{FF2B5EF4-FFF2-40B4-BE49-F238E27FC236}">
                <a16:creationId xmlns:a16="http://schemas.microsoft.com/office/drawing/2014/main" id="{6B2F8EFC-52B6-328B-3B29-2114BB0E0D14}"/>
              </a:ext>
            </a:extLst>
          </p:cNvPr>
          <p:cNvGrpSpPr/>
          <p:nvPr/>
        </p:nvGrpSpPr>
        <p:grpSpPr>
          <a:xfrm>
            <a:off x="1721351" y="6546263"/>
            <a:ext cx="2184400" cy="2184400"/>
            <a:chOff x="0" y="0"/>
            <a:chExt cx="624625" cy="624625"/>
          </a:xfrm>
        </p:grpSpPr>
        <p:sp>
          <p:nvSpPr>
            <p:cNvPr id="20" name="Freeform 19">
              <a:extLst>
                <a:ext uri="{FF2B5EF4-FFF2-40B4-BE49-F238E27FC236}">
                  <a16:creationId xmlns:a16="http://schemas.microsoft.com/office/drawing/2014/main" id="{CC3C0A80-15A3-2527-B514-9EF12D6F4211}"/>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2"/>
              <a:stretch>
                <a:fillRect/>
              </a:stretch>
            </a:blipFill>
            <a:ln cap="sq">
              <a:noFill/>
              <a:prstDash val="solid"/>
              <a:miter/>
            </a:ln>
          </p:spPr>
          <p:txBody>
            <a:bodyPr/>
            <a:lstStyle/>
            <a:p>
              <a:endParaRPr lang="pt-PT" sz="6400"/>
            </a:p>
          </p:txBody>
        </p:sp>
      </p:grpSp>
      <p:grpSp>
        <p:nvGrpSpPr>
          <p:cNvPr id="21" name="Group 20">
            <a:extLst>
              <a:ext uri="{FF2B5EF4-FFF2-40B4-BE49-F238E27FC236}">
                <a16:creationId xmlns:a16="http://schemas.microsoft.com/office/drawing/2014/main" id="{D55596C6-7906-C60E-3E26-FE9493B9AD71}"/>
              </a:ext>
            </a:extLst>
          </p:cNvPr>
          <p:cNvGrpSpPr/>
          <p:nvPr/>
        </p:nvGrpSpPr>
        <p:grpSpPr>
          <a:xfrm>
            <a:off x="4860437" y="6546263"/>
            <a:ext cx="2184400" cy="2184400"/>
            <a:chOff x="0" y="0"/>
            <a:chExt cx="624625" cy="624625"/>
          </a:xfrm>
        </p:grpSpPr>
        <p:sp>
          <p:nvSpPr>
            <p:cNvPr id="22" name="Freeform 21">
              <a:extLst>
                <a:ext uri="{FF2B5EF4-FFF2-40B4-BE49-F238E27FC236}">
                  <a16:creationId xmlns:a16="http://schemas.microsoft.com/office/drawing/2014/main" id="{B63A9470-F66A-A8DF-7F35-AD5950A6A3B3}"/>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3"/>
              <a:stretch>
                <a:fillRect/>
              </a:stretch>
            </a:blipFill>
          </p:spPr>
          <p:txBody>
            <a:bodyPr/>
            <a:lstStyle/>
            <a:p>
              <a:endParaRPr lang="pt-PT" sz="6400"/>
            </a:p>
          </p:txBody>
        </p:sp>
      </p:grpSp>
      <p:grpSp>
        <p:nvGrpSpPr>
          <p:cNvPr id="23" name="Group 22">
            <a:extLst>
              <a:ext uri="{FF2B5EF4-FFF2-40B4-BE49-F238E27FC236}">
                <a16:creationId xmlns:a16="http://schemas.microsoft.com/office/drawing/2014/main" id="{B70E11E2-241C-453E-D6B8-BF95A13E9B3B}"/>
              </a:ext>
            </a:extLst>
          </p:cNvPr>
          <p:cNvGrpSpPr/>
          <p:nvPr/>
        </p:nvGrpSpPr>
        <p:grpSpPr>
          <a:xfrm>
            <a:off x="7997337" y="6546263"/>
            <a:ext cx="2184400" cy="2184400"/>
            <a:chOff x="0" y="0"/>
            <a:chExt cx="624625" cy="624625"/>
          </a:xfrm>
        </p:grpSpPr>
        <p:sp>
          <p:nvSpPr>
            <p:cNvPr id="24" name="Freeform 23">
              <a:extLst>
                <a:ext uri="{FF2B5EF4-FFF2-40B4-BE49-F238E27FC236}">
                  <a16:creationId xmlns:a16="http://schemas.microsoft.com/office/drawing/2014/main" id="{47C55FF4-4175-9A96-DED3-28D14586FA86}"/>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4"/>
              <a:stretch>
                <a:fillRect t="-9011" b="-9011"/>
              </a:stretch>
            </a:blipFill>
          </p:spPr>
          <p:txBody>
            <a:bodyPr/>
            <a:lstStyle/>
            <a:p>
              <a:endParaRPr lang="pt-PT" sz="6400"/>
            </a:p>
          </p:txBody>
        </p:sp>
      </p:grpSp>
      <p:grpSp>
        <p:nvGrpSpPr>
          <p:cNvPr id="25" name="Group 24">
            <a:extLst>
              <a:ext uri="{FF2B5EF4-FFF2-40B4-BE49-F238E27FC236}">
                <a16:creationId xmlns:a16="http://schemas.microsoft.com/office/drawing/2014/main" id="{DF6118C3-B292-54B7-097D-1AA9162D1855}"/>
              </a:ext>
            </a:extLst>
          </p:cNvPr>
          <p:cNvGrpSpPr/>
          <p:nvPr/>
        </p:nvGrpSpPr>
        <p:grpSpPr>
          <a:xfrm>
            <a:off x="11255495" y="6546263"/>
            <a:ext cx="2184400" cy="2184400"/>
            <a:chOff x="0" y="0"/>
            <a:chExt cx="624625" cy="624625"/>
          </a:xfrm>
        </p:grpSpPr>
        <p:sp>
          <p:nvSpPr>
            <p:cNvPr id="26" name="Freeform 25">
              <a:extLst>
                <a:ext uri="{FF2B5EF4-FFF2-40B4-BE49-F238E27FC236}">
                  <a16:creationId xmlns:a16="http://schemas.microsoft.com/office/drawing/2014/main" id="{E9CC8D84-B9EE-F870-E059-AB01D48C95DF}"/>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5"/>
              <a:stretch>
                <a:fillRect t="-282" b="-282"/>
              </a:stretch>
            </a:blipFill>
          </p:spPr>
          <p:txBody>
            <a:bodyPr/>
            <a:lstStyle/>
            <a:p>
              <a:endParaRPr lang="pt-PT" sz="6400"/>
            </a:p>
          </p:txBody>
        </p:sp>
      </p:grpSp>
      <p:grpSp>
        <p:nvGrpSpPr>
          <p:cNvPr id="27" name="Group 26">
            <a:extLst>
              <a:ext uri="{FF2B5EF4-FFF2-40B4-BE49-F238E27FC236}">
                <a16:creationId xmlns:a16="http://schemas.microsoft.com/office/drawing/2014/main" id="{DC5B33E5-29E3-E6F9-E4D1-54595C924137}"/>
              </a:ext>
            </a:extLst>
          </p:cNvPr>
          <p:cNvGrpSpPr/>
          <p:nvPr/>
        </p:nvGrpSpPr>
        <p:grpSpPr>
          <a:xfrm>
            <a:off x="17427695" y="2564376"/>
            <a:ext cx="2184400" cy="2184400"/>
            <a:chOff x="0" y="0"/>
            <a:chExt cx="624625" cy="624625"/>
          </a:xfrm>
        </p:grpSpPr>
        <p:sp>
          <p:nvSpPr>
            <p:cNvPr id="28" name="Freeform 27">
              <a:extLst>
                <a:ext uri="{FF2B5EF4-FFF2-40B4-BE49-F238E27FC236}">
                  <a16:creationId xmlns:a16="http://schemas.microsoft.com/office/drawing/2014/main" id="{640B1D6D-F91E-249B-C2B1-499D7D80341F}"/>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6"/>
              <a:stretch>
                <a:fillRect l="-1700" r="-1700"/>
              </a:stretch>
            </a:blipFill>
          </p:spPr>
          <p:txBody>
            <a:bodyPr/>
            <a:lstStyle/>
            <a:p>
              <a:endParaRPr lang="pt-PT" sz="6400"/>
            </a:p>
          </p:txBody>
        </p:sp>
      </p:grpSp>
      <p:grpSp>
        <p:nvGrpSpPr>
          <p:cNvPr id="29" name="Group 28">
            <a:extLst>
              <a:ext uri="{FF2B5EF4-FFF2-40B4-BE49-F238E27FC236}">
                <a16:creationId xmlns:a16="http://schemas.microsoft.com/office/drawing/2014/main" id="{388366D2-0365-7E40-71E0-B06AB8554C36}"/>
              </a:ext>
            </a:extLst>
          </p:cNvPr>
          <p:cNvGrpSpPr/>
          <p:nvPr/>
        </p:nvGrpSpPr>
        <p:grpSpPr>
          <a:xfrm>
            <a:off x="14290795" y="6546263"/>
            <a:ext cx="2184400" cy="2184400"/>
            <a:chOff x="0" y="0"/>
            <a:chExt cx="624625" cy="624625"/>
          </a:xfrm>
        </p:grpSpPr>
        <p:sp>
          <p:nvSpPr>
            <p:cNvPr id="30" name="Freeform 29">
              <a:extLst>
                <a:ext uri="{FF2B5EF4-FFF2-40B4-BE49-F238E27FC236}">
                  <a16:creationId xmlns:a16="http://schemas.microsoft.com/office/drawing/2014/main" id="{65F5BEA7-CC00-FC8F-0B0A-254526DE1A8F}"/>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7"/>
              <a:stretch>
                <a:fillRect t="-242" b="-242"/>
              </a:stretch>
            </a:blipFill>
          </p:spPr>
          <p:txBody>
            <a:bodyPr/>
            <a:lstStyle/>
            <a:p>
              <a:endParaRPr lang="pt-PT" sz="6400"/>
            </a:p>
          </p:txBody>
        </p:sp>
      </p:grpSp>
      <p:grpSp>
        <p:nvGrpSpPr>
          <p:cNvPr id="31" name="Group 30">
            <a:extLst>
              <a:ext uri="{FF2B5EF4-FFF2-40B4-BE49-F238E27FC236}">
                <a16:creationId xmlns:a16="http://schemas.microsoft.com/office/drawing/2014/main" id="{901D3983-FAC5-980A-7920-63D39DBEC46F}"/>
              </a:ext>
            </a:extLst>
          </p:cNvPr>
          <p:cNvGrpSpPr/>
          <p:nvPr/>
        </p:nvGrpSpPr>
        <p:grpSpPr>
          <a:xfrm>
            <a:off x="7953071" y="10529205"/>
            <a:ext cx="2184400" cy="2184400"/>
            <a:chOff x="0" y="0"/>
            <a:chExt cx="624625" cy="624625"/>
          </a:xfrm>
        </p:grpSpPr>
        <p:sp>
          <p:nvSpPr>
            <p:cNvPr id="32" name="Freeform 31">
              <a:extLst>
                <a:ext uri="{FF2B5EF4-FFF2-40B4-BE49-F238E27FC236}">
                  <a16:creationId xmlns:a16="http://schemas.microsoft.com/office/drawing/2014/main" id="{7A295807-6A06-86B2-83A0-4237DEF35CDD}"/>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8"/>
              <a:stretch>
                <a:fillRect l="-3201" r="-3201"/>
              </a:stretch>
            </a:blipFill>
          </p:spPr>
          <p:txBody>
            <a:bodyPr/>
            <a:lstStyle/>
            <a:p>
              <a:endParaRPr lang="pt-PT" sz="6400"/>
            </a:p>
          </p:txBody>
        </p:sp>
      </p:grpSp>
      <p:grpSp>
        <p:nvGrpSpPr>
          <p:cNvPr id="33" name="Group 32">
            <a:extLst>
              <a:ext uri="{FF2B5EF4-FFF2-40B4-BE49-F238E27FC236}">
                <a16:creationId xmlns:a16="http://schemas.microsoft.com/office/drawing/2014/main" id="{D5DE720D-133E-23E2-2CDA-7AD79FDB6FFE}"/>
              </a:ext>
            </a:extLst>
          </p:cNvPr>
          <p:cNvGrpSpPr/>
          <p:nvPr/>
        </p:nvGrpSpPr>
        <p:grpSpPr>
          <a:xfrm>
            <a:off x="20478249" y="6546263"/>
            <a:ext cx="2184400" cy="2184400"/>
            <a:chOff x="0" y="0"/>
            <a:chExt cx="624625" cy="624625"/>
          </a:xfrm>
        </p:grpSpPr>
        <p:sp>
          <p:nvSpPr>
            <p:cNvPr id="34" name="Freeform 33">
              <a:extLst>
                <a:ext uri="{FF2B5EF4-FFF2-40B4-BE49-F238E27FC236}">
                  <a16:creationId xmlns:a16="http://schemas.microsoft.com/office/drawing/2014/main" id="{0F7AFF29-E746-2E0E-B2B8-B3DE0FF0C19B}"/>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19"/>
              <a:stretch>
                <a:fillRect l="-1818" r="-1818"/>
              </a:stretch>
            </a:blipFill>
          </p:spPr>
          <p:txBody>
            <a:bodyPr/>
            <a:lstStyle/>
            <a:p>
              <a:endParaRPr lang="pt-PT" sz="6400"/>
            </a:p>
          </p:txBody>
        </p:sp>
      </p:grpSp>
      <p:grpSp>
        <p:nvGrpSpPr>
          <p:cNvPr id="35" name="Group 34">
            <a:extLst>
              <a:ext uri="{FF2B5EF4-FFF2-40B4-BE49-F238E27FC236}">
                <a16:creationId xmlns:a16="http://schemas.microsoft.com/office/drawing/2014/main" id="{659FD5F6-6D96-EEF1-5155-60BE79E43FFB}"/>
              </a:ext>
            </a:extLst>
          </p:cNvPr>
          <p:cNvGrpSpPr/>
          <p:nvPr/>
        </p:nvGrpSpPr>
        <p:grpSpPr>
          <a:xfrm>
            <a:off x="17326095" y="6546263"/>
            <a:ext cx="2184400" cy="2184400"/>
            <a:chOff x="0" y="0"/>
            <a:chExt cx="624625" cy="624625"/>
          </a:xfrm>
        </p:grpSpPr>
        <p:sp>
          <p:nvSpPr>
            <p:cNvPr id="36" name="Freeform 35">
              <a:extLst>
                <a:ext uri="{FF2B5EF4-FFF2-40B4-BE49-F238E27FC236}">
                  <a16:creationId xmlns:a16="http://schemas.microsoft.com/office/drawing/2014/main" id="{0048CE1C-FEAA-A604-6B85-59DE7C39F70D}"/>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20"/>
              <a:stretch>
                <a:fillRect/>
              </a:stretch>
            </a:blipFill>
          </p:spPr>
          <p:txBody>
            <a:bodyPr/>
            <a:lstStyle/>
            <a:p>
              <a:endParaRPr lang="pt-PT" sz="6400"/>
            </a:p>
          </p:txBody>
        </p:sp>
      </p:grpSp>
      <p:grpSp>
        <p:nvGrpSpPr>
          <p:cNvPr id="37" name="Group 36">
            <a:extLst>
              <a:ext uri="{FF2B5EF4-FFF2-40B4-BE49-F238E27FC236}">
                <a16:creationId xmlns:a16="http://schemas.microsoft.com/office/drawing/2014/main" id="{342E413B-1B55-B90D-2FFA-FE69C197E3C5}"/>
              </a:ext>
            </a:extLst>
          </p:cNvPr>
          <p:cNvGrpSpPr/>
          <p:nvPr/>
        </p:nvGrpSpPr>
        <p:grpSpPr>
          <a:xfrm>
            <a:off x="14246529" y="10529205"/>
            <a:ext cx="2184400" cy="2184400"/>
            <a:chOff x="0" y="0"/>
            <a:chExt cx="624625" cy="624625"/>
          </a:xfrm>
        </p:grpSpPr>
        <p:sp>
          <p:nvSpPr>
            <p:cNvPr id="38" name="Freeform 37">
              <a:extLst>
                <a:ext uri="{FF2B5EF4-FFF2-40B4-BE49-F238E27FC236}">
                  <a16:creationId xmlns:a16="http://schemas.microsoft.com/office/drawing/2014/main" id="{6CC052C8-C4FD-CD25-BC9F-A9E9D425355F}"/>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21"/>
              <a:stretch>
                <a:fillRect l="-1477" r="-1477"/>
              </a:stretch>
            </a:blipFill>
          </p:spPr>
          <p:txBody>
            <a:bodyPr/>
            <a:lstStyle/>
            <a:p>
              <a:endParaRPr lang="pt-PT" sz="6400"/>
            </a:p>
          </p:txBody>
        </p:sp>
      </p:grpSp>
      <p:grpSp>
        <p:nvGrpSpPr>
          <p:cNvPr id="39" name="Group 38">
            <a:extLst>
              <a:ext uri="{FF2B5EF4-FFF2-40B4-BE49-F238E27FC236}">
                <a16:creationId xmlns:a16="http://schemas.microsoft.com/office/drawing/2014/main" id="{F5582A6A-280A-822B-151F-3DFE928F6540}"/>
              </a:ext>
            </a:extLst>
          </p:cNvPr>
          <p:cNvGrpSpPr/>
          <p:nvPr/>
        </p:nvGrpSpPr>
        <p:grpSpPr>
          <a:xfrm>
            <a:off x="11055533" y="10529205"/>
            <a:ext cx="2184400" cy="2184400"/>
            <a:chOff x="0" y="0"/>
            <a:chExt cx="624625" cy="624625"/>
          </a:xfrm>
        </p:grpSpPr>
        <p:sp>
          <p:nvSpPr>
            <p:cNvPr id="40" name="Freeform 39">
              <a:extLst>
                <a:ext uri="{FF2B5EF4-FFF2-40B4-BE49-F238E27FC236}">
                  <a16:creationId xmlns:a16="http://schemas.microsoft.com/office/drawing/2014/main" id="{07063B9A-E2AB-7532-29BD-A870FF85732E}"/>
                </a:ext>
              </a:extLst>
            </p:cNvPr>
            <p:cNvSpPr/>
            <p:nvPr/>
          </p:nvSpPr>
          <p:spPr>
            <a:xfrm>
              <a:off x="0" y="0"/>
              <a:ext cx="624625" cy="624625"/>
            </a:xfrm>
            <a:custGeom>
              <a:avLst/>
              <a:gdLst/>
              <a:ahLst/>
              <a:cxnLst/>
              <a:rect l="l" t="t" r="r" b="b"/>
              <a:pathLst>
                <a:path w="624625" h="624625">
                  <a:moveTo>
                    <a:pt x="312313" y="0"/>
                  </a:moveTo>
                  <a:cubicBezTo>
                    <a:pt x="139827" y="0"/>
                    <a:pt x="0" y="139827"/>
                    <a:pt x="0" y="312313"/>
                  </a:cubicBezTo>
                  <a:cubicBezTo>
                    <a:pt x="0" y="484798"/>
                    <a:pt x="139827" y="624625"/>
                    <a:pt x="312313" y="624625"/>
                  </a:cubicBezTo>
                  <a:cubicBezTo>
                    <a:pt x="484798" y="624625"/>
                    <a:pt x="624625" y="484798"/>
                    <a:pt x="624625" y="312313"/>
                  </a:cubicBezTo>
                  <a:cubicBezTo>
                    <a:pt x="624625" y="139827"/>
                    <a:pt x="484798" y="0"/>
                    <a:pt x="312313" y="0"/>
                  </a:cubicBezTo>
                  <a:close/>
                </a:path>
              </a:pathLst>
            </a:custGeom>
            <a:blipFill>
              <a:blip r:embed="rId22"/>
              <a:stretch>
                <a:fillRect/>
              </a:stretch>
            </a:blipFill>
          </p:spPr>
          <p:txBody>
            <a:bodyPr/>
            <a:lstStyle/>
            <a:p>
              <a:endParaRPr lang="pt-PT" sz="6400"/>
            </a:p>
          </p:txBody>
        </p:sp>
      </p:grpSp>
      <p:sp>
        <p:nvSpPr>
          <p:cNvPr id="41" name="TextBox 40">
            <a:extLst>
              <a:ext uri="{FF2B5EF4-FFF2-40B4-BE49-F238E27FC236}">
                <a16:creationId xmlns:a16="http://schemas.microsoft.com/office/drawing/2014/main" id="{DD8D8D40-7FEB-4D80-A986-4689A5788E52}"/>
              </a:ext>
            </a:extLst>
          </p:cNvPr>
          <p:cNvSpPr txBox="1"/>
          <p:nvPr/>
        </p:nvSpPr>
        <p:spPr>
          <a:xfrm>
            <a:off x="2010025" y="4912822"/>
            <a:ext cx="1382888" cy="839974"/>
          </a:xfrm>
          <a:prstGeom prst="rect">
            <a:avLst/>
          </a:prstGeom>
        </p:spPr>
        <p:txBody>
          <a:bodyPr wrap="square" lIns="0" tIns="0" rIns="0" bIns="0" rtlCol="0" anchor="t">
            <a:spAutoFit/>
          </a:bodyPr>
          <a:lstStyle/>
          <a:p>
            <a:pPr algn="ctr">
              <a:lnSpc>
                <a:spcPts val="3360"/>
              </a:lnSpc>
            </a:pPr>
            <a:r>
              <a:rPr lang="en-US" sz="2400" b="1" spc="76" dirty="0">
                <a:solidFill>
                  <a:schemeClr val="bg1"/>
                </a:solidFill>
                <a:latin typeface="Effra" panose="02000506080000020004" pitchFamily="2" charset="0"/>
                <a:ea typeface="Helvetica Bold"/>
                <a:cs typeface="Helvetica Bold"/>
                <a:sym typeface="Helvetica Bold"/>
              </a:rPr>
              <a:t>Ada Rocha</a:t>
            </a:r>
          </a:p>
        </p:txBody>
      </p:sp>
      <p:sp>
        <p:nvSpPr>
          <p:cNvPr id="42" name="TextBox 41">
            <a:extLst>
              <a:ext uri="{FF2B5EF4-FFF2-40B4-BE49-F238E27FC236}">
                <a16:creationId xmlns:a16="http://schemas.microsoft.com/office/drawing/2014/main" id="{6AD731B0-2CE7-B521-F914-27A119425D3B}"/>
              </a:ext>
            </a:extLst>
          </p:cNvPr>
          <p:cNvSpPr txBox="1"/>
          <p:nvPr/>
        </p:nvSpPr>
        <p:spPr>
          <a:xfrm>
            <a:off x="5149111" y="4912821"/>
            <a:ext cx="1607052" cy="839974"/>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Beatriz Monteiro</a:t>
            </a:r>
          </a:p>
        </p:txBody>
      </p:sp>
      <p:sp>
        <p:nvSpPr>
          <p:cNvPr id="43" name="TextBox 42">
            <a:extLst>
              <a:ext uri="{FF2B5EF4-FFF2-40B4-BE49-F238E27FC236}">
                <a16:creationId xmlns:a16="http://schemas.microsoft.com/office/drawing/2014/main" id="{AA06795C-9FBF-26AD-CBDC-DE1DDA6D285F}"/>
              </a:ext>
            </a:extLst>
          </p:cNvPr>
          <p:cNvSpPr txBox="1"/>
          <p:nvPr/>
        </p:nvSpPr>
        <p:spPr>
          <a:xfrm>
            <a:off x="8512361" y="4912822"/>
            <a:ext cx="1607052" cy="839974"/>
          </a:xfrm>
          <a:prstGeom prst="rect">
            <a:avLst/>
          </a:prstGeom>
        </p:spPr>
        <p:txBody>
          <a:bodyPr lIns="0" tIns="0" rIns="0" bIns="0" rtlCol="0" anchor="t">
            <a:spAutoFit/>
          </a:bodyPr>
          <a:lstStyle/>
          <a:p>
            <a:pPr algn="ctr">
              <a:lnSpc>
                <a:spcPts val="3360"/>
              </a:lnSpc>
            </a:pPr>
            <a:r>
              <a:rPr lang="en-US" sz="2400" b="1" spc="76" dirty="0">
                <a:solidFill>
                  <a:schemeClr val="bg1"/>
                </a:solidFill>
                <a:latin typeface="Effra" panose="02000506080000020004" pitchFamily="2" charset="0"/>
                <a:ea typeface="Helvetica Bold"/>
                <a:cs typeface="Helvetica Bold"/>
                <a:sym typeface="Helvetica Bold"/>
              </a:rPr>
              <a:t>Beatriz Neto</a:t>
            </a:r>
          </a:p>
        </p:txBody>
      </p:sp>
      <p:sp>
        <p:nvSpPr>
          <p:cNvPr id="44" name="TextBox 43">
            <a:extLst>
              <a:ext uri="{FF2B5EF4-FFF2-40B4-BE49-F238E27FC236}">
                <a16:creationId xmlns:a16="http://schemas.microsoft.com/office/drawing/2014/main" id="{AD7A3221-E44C-E834-4F7C-F22036BCFA11}"/>
              </a:ext>
            </a:extLst>
          </p:cNvPr>
          <p:cNvSpPr txBox="1"/>
          <p:nvPr/>
        </p:nvSpPr>
        <p:spPr>
          <a:xfrm>
            <a:off x="11544169" y="4912822"/>
            <a:ext cx="1607052" cy="839974"/>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Büşra Dikmen</a:t>
            </a:r>
          </a:p>
        </p:txBody>
      </p:sp>
      <p:sp>
        <p:nvSpPr>
          <p:cNvPr id="45" name="TextBox 44">
            <a:extLst>
              <a:ext uri="{FF2B5EF4-FFF2-40B4-BE49-F238E27FC236}">
                <a16:creationId xmlns:a16="http://schemas.microsoft.com/office/drawing/2014/main" id="{370482B8-E73F-F1FC-2655-194DA0F1305B}"/>
              </a:ext>
            </a:extLst>
          </p:cNvPr>
          <p:cNvSpPr txBox="1"/>
          <p:nvPr/>
        </p:nvSpPr>
        <p:spPr>
          <a:xfrm>
            <a:off x="14579469" y="4912822"/>
            <a:ext cx="1607052" cy="839974"/>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Canan Altinsoy</a:t>
            </a:r>
          </a:p>
        </p:txBody>
      </p:sp>
      <p:sp>
        <p:nvSpPr>
          <p:cNvPr id="46" name="TextBox 45">
            <a:extLst>
              <a:ext uri="{FF2B5EF4-FFF2-40B4-BE49-F238E27FC236}">
                <a16:creationId xmlns:a16="http://schemas.microsoft.com/office/drawing/2014/main" id="{F808C205-958B-EE00-4F93-809FD74B042D}"/>
              </a:ext>
            </a:extLst>
          </p:cNvPr>
          <p:cNvSpPr txBox="1"/>
          <p:nvPr/>
        </p:nvSpPr>
        <p:spPr>
          <a:xfrm>
            <a:off x="17614769" y="4912822"/>
            <a:ext cx="1607052" cy="839974"/>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Cláudia Viegas</a:t>
            </a:r>
          </a:p>
        </p:txBody>
      </p:sp>
      <p:sp>
        <p:nvSpPr>
          <p:cNvPr id="47" name="TextBox 46">
            <a:extLst>
              <a:ext uri="{FF2B5EF4-FFF2-40B4-BE49-F238E27FC236}">
                <a16:creationId xmlns:a16="http://schemas.microsoft.com/office/drawing/2014/main" id="{8F3BBB75-5DEA-C91F-DA88-C370D0D30A8A}"/>
              </a:ext>
            </a:extLst>
          </p:cNvPr>
          <p:cNvSpPr txBox="1"/>
          <p:nvPr/>
        </p:nvSpPr>
        <p:spPr>
          <a:xfrm>
            <a:off x="20758522" y="4912822"/>
            <a:ext cx="1607052" cy="839974"/>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Derya Dikmen</a:t>
            </a:r>
          </a:p>
        </p:txBody>
      </p:sp>
      <p:sp>
        <p:nvSpPr>
          <p:cNvPr id="48" name="TextBox 47">
            <a:extLst>
              <a:ext uri="{FF2B5EF4-FFF2-40B4-BE49-F238E27FC236}">
                <a16:creationId xmlns:a16="http://schemas.microsoft.com/office/drawing/2014/main" id="{39D959C7-B754-40C2-EF05-5B532951A6C6}"/>
              </a:ext>
            </a:extLst>
          </p:cNvPr>
          <p:cNvSpPr txBox="1"/>
          <p:nvPr/>
        </p:nvSpPr>
        <p:spPr>
          <a:xfrm>
            <a:off x="2010025" y="8895763"/>
            <a:ext cx="1607052" cy="839974"/>
          </a:xfrm>
          <a:prstGeom prst="rect">
            <a:avLst/>
          </a:prstGeom>
        </p:spPr>
        <p:txBody>
          <a:bodyPr lIns="0" tIns="0" rIns="0" bIns="0" rtlCol="0" anchor="t">
            <a:spAutoFit/>
          </a:bodyPr>
          <a:lstStyle/>
          <a:p>
            <a:pPr algn="ctr">
              <a:lnSpc>
                <a:spcPts val="3360"/>
              </a:lnSpc>
            </a:pPr>
            <a:r>
              <a:rPr lang="en-US" sz="2400" b="1" spc="76" dirty="0">
                <a:solidFill>
                  <a:schemeClr val="bg1"/>
                </a:solidFill>
                <a:latin typeface="Effra" panose="02000506080000020004" pitchFamily="2" charset="0"/>
                <a:ea typeface="Helvetica Bold"/>
                <a:cs typeface="Helvetica Bold"/>
                <a:sym typeface="Helvetica Bold"/>
              </a:rPr>
              <a:t>Francisca Costa</a:t>
            </a:r>
          </a:p>
        </p:txBody>
      </p:sp>
      <p:sp>
        <p:nvSpPr>
          <p:cNvPr id="49" name="TextBox 48">
            <a:extLst>
              <a:ext uri="{FF2B5EF4-FFF2-40B4-BE49-F238E27FC236}">
                <a16:creationId xmlns:a16="http://schemas.microsoft.com/office/drawing/2014/main" id="{A72B2180-154F-2381-64EB-9CE22031DB64}"/>
              </a:ext>
            </a:extLst>
          </p:cNvPr>
          <p:cNvSpPr txBox="1"/>
          <p:nvPr/>
        </p:nvSpPr>
        <p:spPr>
          <a:xfrm>
            <a:off x="5149111" y="8895763"/>
            <a:ext cx="1607052" cy="839974"/>
          </a:xfrm>
          <a:prstGeom prst="rect">
            <a:avLst/>
          </a:prstGeom>
        </p:spPr>
        <p:txBody>
          <a:bodyPr lIns="0" tIns="0" rIns="0" bIns="0" rtlCol="0" anchor="t">
            <a:spAutoFit/>
          </a:bodyPr>
          <a:lstStyle/>
          <a:p>
            <a:pPr algn="ctr">
              <a:lnSpc>
                <a:spcPts val="3360"/>
              </a:lnSpc>
            </a:pPr>
            <a:r>
              <a:rPr lang="en-US" sz="2400" b="1" spc="76" dirty="0">
                <a:solidFill>
                  <a:schemeClr val="bg1"/>
                </a:solidFill>
                <a:latin typeface="Effra" panose="02000506080000020004" pitchFamily="2" charset="0"/>
                <a:ea typeface="Helvetica Bold"/>
                <a:cs typeface="Helvetica Bold"/>
                <a:sym typeface="Helvetica Bold"/>
              </a:rPr>
              <a:t>Inês </a:t>
            </a:r>
            <a:br>
              <a:rPr lang="en-US" sz="2400" b="1" spc="76" dirty="0">
                <a:solidFill>
                  <a:schemeClr val="bg1"/>
                </a:solidFill>
                <a:latin typeface="Effra" panose="02000506080000020004" pitchFamily="2" charset="0"/>
                <a:ea typeface="Helvetica Bold"/>
                <a:cs typeface="Helvetica Bold"/>
                <a:sym typeface="Helvetica Bold"/>
              </a:rPr>
            </a:br>
            <a:r>
              <a:rPr lang="en-US" sz="2400" b="1" spc="76" dirty="0">
                <a:solidFill>
                  <a:schemeClr val="bg1"/>
                </a:solidFill>
                <a:latin typeface="Effra" panose="02000506080000020004" pitchFamily="2" charset="0"/>
                <a:ea typeface="Helvetica Bold"/>
                <a:cs typeface="Helvetica Bold"/>
                <a:sym typeface="Helvetica Bold"/>
              </a:rPr>
              <a:t>Brito</a:t>
            </a:r>
          </a:p>
        </p:txBody>
      </p:sp>
      <p:sp>
        <p:nvSpPr>
          <p:cNvPr id="50" name="TextBox 49">
            <a:extLst>
              <a:ext uri="{FF2B5EF4-FFF2-40B4-BE49-F238E27FC236}">
                <a16:creationId xmlns:a16="http://schemas.microsoft.com/office/drawing/2014/main" id="{0C66F073-BC06-E245-DD15-C74D6A07A3D0}"/>
              </a:ext>
            </a:extLst>
          </p:cNvPr>
          <p:cNvSpPr txBox="1"/>
          <p:nvPr/>
        </p:nvSpPr>
        <p:spPr>
          <a:xfrm>
            <a:off x="8292865" y="8895764"/>
            <a:ext cx="1607052" cy="1853071"/>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Ivica Faletar</a:t>
            </a:r>
          </a:p>
          <a:p>
            <a:pPr algn="ctr">
              <a:lnSpc>
                <a:spcPts val="3360"/>
              </a:lnSpc>
            </a:pPr>
            <a:endParaRPr lang="en-US" sz="2400" b="1" spc="76">
              <a:solidFill>
                <a:schemeClr val="bg1"/>
              </a:solidFill>
              <a:latin typeface="Effra" panose="02000506080000020004" pitchFamily="2" charset="0"/>
              <a:ea typeface="Helvetica Bold"/>
              <a:cs typeface="Helvetica Bold"/>
              <a:sym typeface="Helvetica Bold"/>
            </a:endParaRPr>
          </a:p>
        </p:txBody>
      </p:sp>
      <p:sp>
        <p:nvSpPr>
          <p:cNvPr id="51" name="TextBox 50">
            <a:extLst>
              <a:ext uri="{FF2B5EF4-FFF2-40B4-BE49-F238E27FC236}">
                <a16:creationId xmlns:a16="http://schemas.microsoft.com/office/drawing/2014/main" id="{38A7C0A8-4AAA-1C41-4749-7FAEA389291B}"/>
              </a:ext>
            </a:extLst>
          </p:cNvPr>
          <p:cNvSpPr txBox="1"/>
          <p:nvPr/>
        </p:nvSpPr>
        <p:spPr>
          <a:xfrm>
            <a:off x="11544169" y="8895763"/>
            <a:ext cx="1607052" cy="839974"/>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Mafalda Nogueira</a:t>
            </a:r>
          </a:p>
        </p:txBody>
      </p:sp>
      <p:sp>
        <p:nvSpPr>
          <p:cNvPr id="52" name="TextBox 51">
            <a:extLst>
              <a:ext uri="{FF2B5EF4-FFF2-40B4-BE49-F238E27FC236}">
                <a16:creationId xmlns:a16="http://schemas.microsoft.com/office/drawing/2014/main" id="{360EA446-6A0D-FE32-3629-74E9BDC23E4F}"/>
              </a:ext>
            </a:extLst>
          </p:cNvPr>
          <p:cNvSpPr txBox="1"/>
          <p:nvPr/>
        </p:nvSpPr>
        <p:spPr>
          <a:xfrm>
            <a:off x="14579469" y="8865284"/>
            <a:ext cx="1607052" cy="1853071"/>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Marija Cerjak</a:t>
            </a:r>
          </a:p>
          <a:p>
            <a:pPr algn="ctr">
              <a:lnSpc>
                <a:spcPts val="3360"/>
              </a:lnSpc>
            </a:pPr>
            <a:endParaRPr lang="en-US" sz="2400" b="1" spc="76">
              <a:solidFill>
                <a:schemeClr val="bg1"/>
              </a:solidFill>
              <a:latin typeface="Effra" panose="02000506080000020004" pitchFamily="2" charset="0"/>
              <a:ea typeface="Helvetica Bold"/>
              <a:cs typeface="Helvetica Bold"/>
              <a:sym typeface="Helvetica Bold"/>
            </a:endParaRPr>
          </a:p>
        </p:txBody>
      </p:sp>
      <p:sp>
        <p:nvSpPr>
          <p:cNvPr id="53" name="TextBox 52">
            <a:extLst>
              <a:ext uri="{FF2B5EF4-FFF2-40B4-BE49-F238E27FC236}">
                <a16:creationId xmlns:a16="http://schemas.microsoft.com/office/drawing/2014/main" id="{347ABC13-A1BC-8FA4-9772-8CD3F4B3E408}"/>
              </a:ext>
            </a:extLst>
          </p:cNvPr>
          <p:cNvSpPr txBox="1"/>
          <p:nvPr/>
        </p:nvSpPr>
        <p:spPr>
          <a:xfrm>
            <a:off x="17608922" y="8895763"/>
            <a:ext cx="1607052" cy="839974"/>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Marília Prada</a:t>
            </a:r>
          </a:p>
        </p:txBody>
      </p:sp>
      <p:sp>
        <p:nvSpPr>
          <p:cNvPr id="54" name="TextBox 53">
            <a:extLst>
              <a:ext uri="{FF2B5EF4-FFF2-40B4-BE49-F238E27FC236}">
                <a16:creationId xmlns:a16="http://schemas.microsoft.com/office/drawing/2014/main" id="{316043EF-0499-CE17-7F13-D9AFE29A7D6B}"/>
              </a:ext>
            </a:extLst>
          </p:cNvPr>
          <p:cNvSpPr txBox="1"/>
          <p:nvPr/>
        </p:nvSpPr>
        <p:spPr>
          <a:xfrm>
            <a:off x="20766925" y="8865283"/>
            <a:ext cx="1607052" cy="839974"/>
          </a:xfrm>
          <a:prstGeom prst="rect">
            <a:avLst/>
          </a:prstGeom>
        </p:spPr>
        <p:txBody>
          <a:bodyPr lIns="0" tIns="0" rIns="0" bIns="0" rtlCol="0" anchor="t">
            <a:spAutoFit/>
          </a:bodyPr>
          <a:lstStyle/>
          <a:p>
            <a:pPr algn="ctr">
              <a:lnSpc>
                <a:spcPts val="3360"/>
              </a:lnSpc>
            </a:pPr>
            <a:r>
              <a:rPr lang="en-US" sz="2400" b="1" spc="76" dirty="0">
                <a:solidFill>
                  <a:schemeClr val="bg1"/>
                </a:solidFill>
                <a:latin typeface="Effra" panose="02000506080000020004" pitchFamily="2" charset="0"/>
                <a:ea typeface="Helvetica Bold"/>
                <a:cs typeface="Helvetica Bold"/>
                <a:sym typeface="Helvetica Bold"/>
              </a:rPr>
              <a:t>Sandra Gomes</a:t>
            </a:r>
          </a:p>
        </p:txBody>
      </p:sp>
      <p:sp>
        <p:nvSpPr>
          <p:cNvPr id="55" name="TextBox 54">
            <a:extLst>
              <a:ext uri="{FF2B5EF4-FFF2-40B4-BE49-F238E27FC236}">
                <a16:creationId xmlns:a16="http://schemas.microsoft.com/office/drawing/2014/main" id="{05999EC1-4423-5ED6-6A05-FF3BED40A102}"/>
              </a:ext>
            </a:extLst>
          </p:cNvPr>
          <p:cNvSpPr txBox="1"/>
          <p:nvPr/>
        </p:nvSpPr>
        <p:spPr>
          <a:xfrm>
            <a:off x="8223687" y="12849862"/>
            <a:ext cx="1607052" cy="1853071"/>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Sanja Filipec</a:t>
            </a:r>
          </a:p>
          <a:p>
            <a:pPr algn="ctr">
              <a:lnSpc>
                <a:spcPts val="3360"/>
              </a:lnSpc>
            </a:pPr>
            <a:endParaRPr lang="en-US" sz="2400" b="1" spc="76">
              <a:solidFill>
                <a:schemeClr val="bg1"/>
              </a:solidFill>
              <a:latin typeface="Effra" panose="02000506080000020004" pitchFamily="2" charset="0"/>
              <a:ea typeface="Helvetica Bold"/>
              <a:cs typeface="Helvetica Bold"/>
              <a:sym typeface="Helvetica Bold"/>
            </a:endParaRPr>
          </a:p>
        </p:txBody>
      </p:sp>
      <p:sp>
        <p:nvSpPr>
          <p:cNvPr id="56" name="TextBox 55">
            <a:extLst>
              <a:ext uri="{FF2B5EF4-FFF2-40B4-BE49-F238E27FC236}">
                <a16:creationId xmlns:a16="http://schemas.microsoft.com/office/drawing/2014/main" id="{6198F943-F0CA-9EA2-E974-4EDFB1556438}"/>
              </a:ext>
            </a:extLst>
          </p:cNvPr>
          <p:cNvSpPr txBox="1"/>
          <p:nvPr/>
        </p:nvSpPr>
        <p:spPr>
          <a:xfrm>
            <a:off x="11628807" y="12814842"/>
            <a:ext cx="1152592" cy="1853071"/>
          </a:xfrm>
          <a:prstGeom prst="rect">
            <a:avLst/>
          </a:prstGeom>
        </p:spPr>
        <p:txBody>
          <a:bodyPr wrap="square" lIns="0" tIns="0" rIns="0" bIns="0" rtlCol="0" anchor="t">
            <a:spAutoFit/>
          </a:bodyPr>
          <a:lstStyle/>
          <a:p>
            <a:pPr algn="ctr">
              <a:lnSpc>
                <a:spcPts val="3360"/>
              </a:lnSpc>
            </a:pPr>
            <a:r>
              <a:rPr lang="en-US" sz="2400" b="1" spc="76" dirty="0">
                <a:solidFill>
                  <a:schemeClr val="bg1"/>
                </a:solidFill>
                <a:latin typeface="Effra" panose="02000506080000020004" pitchFamily="2" charset="0"/>
                <a:ea typeface="Helvetica Bold"/>
                <a:cs typeface="Helvetica Bold"/>
                <a:sym typeface="Helvetica Bold"/>
              </a:rPr>
              <a:t>Tuğçe Balcı</a:t>
            </a:r>
          </a:p>
          <a:p>
            <a:pPr algn="ctr">
              <a:lnSpc>
                <a:spcPts val="3360"/>
              </a:lnSpc>
            </a:pPr>
            <a:endParaRPr lang="en-US" sz="2400" b="1" spc="76" dirty="0">
              <a:solidFill>
                <a:schemeClr val="bg1"/>
              </a:solidFill>
              <a:latin typeface="Effra" panose="02000506080000020004" pitchFamily="2" charset="0"/>
              <a:ea typeface="Helvetica Bold"/>
              <a:cs typeface="Helvetica Bold"/>
              <a:sym typeface="Helvetica Bold"/>
            </a:endParaRPr>
          </a:p>
        </p:txBody>
      </p:sp>
      <p:sp>
        <p:nvSpPr>
          <p:cNvPr id="57" name="TextBox 56">
            <a:extLst>
              <a:ext uri="{FF2B5EF4-FFF2-40B4-BE49-F238E27FC236}">
                <a16:creationId xmlns:a16="http://schemas.microsoft.com/office/drawing/2014/main" id="{DF676DDA-4EE5-DB64-29FB-9A9655064E7D}"/>
              </a:ext>
            </a:extLst>
          </p:cNvPr>
          <p:cNvSpPr txBox="1"/>
          <p:nvPr/>
        </p:nvSpPr>
        <p:spPr>
          <a:xfrm>
            <a:off x="14579469" y="12814842"/>
            <a:ext cx="1607052" cy="1853071"/>
          </a:xfrm>
          <a:prstGeom prst="rect">
            <a:avLst/>
          </a:prstGeom>
        </p:spPr>
        <p:txBody>
          <a:bodyPr lIns="0" tIns="0" rIns="0" bIns="0" rtlCol="0" anchor="t">
            <a:spAutoFit/>
          </a:bodyPr>
          <a:lstStyle/>
          <a:p>
            <a:pPr algn="ctr">
              <a:lnSpc>
                <a:spcPts val="3360"/>
              </a:lnSpc>
            </a:pPr>
            <a:r>
              <a:rPr lang="en-US" sz="2400" b="1" spc="76">
                <a:solidFill>
                  <a:schemeClr val="bg1"/>
                </a:solidFill>
                <a:latin typeface="Effra" panose="02000506080000020004" pitchFamily="2" charset="0"/>
                <a:ea typeface="Helvetica Bold"/>
                <a:cs typeface="Helvetica Bold"/>
                <a:sym typeface="Helvetica Bold"/>
              </a:rPr>
              <a:t>Zvonimir Šatalić </a:t>
            </a:r>
          </a:p>
          <a:p>
            <a:pPr algn="ctr">
              <a:lnSpc>
                <a:spcPts val="3360"/>
              </a:lnSpc>
            </a:pPr>
            <a:endParaRPr lang="en-US" sz="2400" b="1" spc="76">
              <a:solidFill>
                <a:schemeClr val="bg1"/>
              </a:solidFill>
              <a:latin typeface="Effra" panose="02000506080000020004" pitchFamily="2" charset="0"/>
              <a:ea typeface="Helvetica Bold"/>
              <a:cs typeface="Helvetica Bold"/>
              <a:sym typeface="Helvetica Bold"/>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Aqui teremos um título"/>
          <p:cNvSpPr txBox="1">
            <a:spLocks noGrp="1"/>
          </p:cNvSpPr>
          <p:nvPr>
            <p:ph type="title"/>
          </p:nvPr>
        </p:nvSpPr>
        <p:spPr>
          <a:xfrm>
            <a:off x="1201339" y="2676591"/>
            <a:ext cx="21971006" cy="1905002"/>
          </a:xfrm>
          <a:prstGeom prst="rect">
            <a:avLst/>
          </a:prstGeom>
        </p:spPr>
        <p:txBody>
          <a:bodyPr/>
          <a:lstStyle/>
          <a:p>
            <a:pPr defTabSz="1365469">
              <a:defRPr sz="6496" spc="-168">
                <a:solidFill>
                  <a:srgbClr val="1A1560"/>
                </a:solidFill>
              </a:defRPr>
            </a:pPr>
            <a:r>
              <a:t>Acknowledgements</a:t>
            </a:r>
          </a:p>
          <a:p>
            <a:pPr defTabSz="1365469">
              <a:defRPr sz="6496" spc="-168">
                <a:solidFill>
                  <a:srgbClr val="1A1560"/>
                </a:solidFill>
              </a:defRPr>
            </a:pPr>
            <a:r>
              <a:t>Funding</a:t>
            </a:r>
          </a:p>
        </p:txBody>
      </p:sp>
      <p:pic>
        <p:nvPicPr>
          <p:cNvPr id="416" name="Image" descr="Image"/>
          <p:cNvPicPr>
            <a:picLocks noChangeAspect="1"/>
          </p:cNvPicPr>
          <p:nvPr/>
        </p:nvPicPr>
        <p:blipFill>
          <a:blip r:embed="rId2"/>
          <a:stretch>
            <a:fillRect/>
          </a:stretch>
        </p:blipFill>
        <p:spPr>
          <a:xfrm>
            <a:off x="17178633" y="2930474"/>
            <a:ext cx="5511120" cy="1905002"/>
          </a:xfrm>
          <a:prstGeom prst="rect">
            <a:avLst/>
          </a:prstGeom>
          <a:ln w="12700">
            <a:miter lim="400000"/>
          </a:ln>
        </p:spPr>
      </p:pic>
      <p:pic>
        <p:nvPicPr>
          <p:cNvPr id="417" name="Picture 4" descr="Picture 4"/>
          <p:cNvPicPr>
            <a:picLocks noChangeAspect="1"/>
          </p:cNvPicPr>
          <p:nvPr/>
        </p:nvPicPr>
        <p:blipFill>
          <a:blip r:embed="rId3"/>
          <a:stretch>
            <a:fillRect/>
          </a:stretch>
        </p:blipFill>
        <p:spPr>
          <a:xfrm>
            <a:off x="2900556" y="6663307"/>
            <a:ext cx="5448301" cy="1511301"/>
          </a:xfrm>
          <a:prstGeom prst="rect">
            <a:avLst/>
          </a:prstGeom>
          <a:ln w="12700">
            <a:miter lim="400000"/>
          </a:ln>
        </p:spPr>
      </p:pic>
      <p:pic>
        <p:nvPicPr>
          <p:cNvPr id="418" name="Picture 5" descr="Picture 5"/>
          <p:cNvPicPr>
            <a:picLocks noChangeAspect="1"/>
          </p:cNvPicPr>
          <p:nvPr/>
        </p:nvPicPr>
        <p:blipFill>
          <a:blip r:embed="rId4"/>
          <a:stretch>
            <a:fillRect/>
          </a:stretch>
        </p:blipFill>
        <p:spPr>
          <a:xfrm>
            <a:off x="8794594" y="6263256"/>
            <a:ext cx="1524001" cy="2311401"/>
          </a:xfrm>
          <a:prstGeom prst="rect">
            <a:avLst/>
          </a:prstGeom>
          <a:ln w="12700">
            <a:miter lim="400000"/>
          </a:ln>
        </p:spPr>
      </p:pic>
      <p:pic>
        <p:nvPicPr>
          <p:cNvPr id="419" name="Picture 6" descr="Picture 6"/>
          <p:cNvPicPr>
            <a:picLocks noChangeAspect="1"/>
          </p:cNvPicPr>
          <p:nvPr/>
        </p:nvPicPr>
        <p:blipFill>
          <a:blip r:embed="rId5"/>
          <a:stretch>
            <a:fillRect/>
          </a:stretch>
        </p:blipFill>
        <p:spPr>
          <a:xfrm>
            <a:off x="11821711" y="6124199"/>
            <a:ext cx="6070601" cy="2070101"/>
          </a:xfrm>
          <a:prstGeom prst="rect">
            <a:avLst/>
          </a:prstGeom>
          <a:ln w="12700">
            <a:miter lim="400000"/>
          </a:ln>
        </p:spPr>
      </p:pic>
      <p:pic>
        <p:nvPicPr>
          <p:cNvPr id="420" name="Picture 7" descr="Picture 7"/>
          <p:cNvPicPr>
            <a:picLocks noChangeAspect="1"/>
          </p:cNvPicPr>
          <p:nvPr/>
        </p:nvPicPr>
        <p:blipFill>
          <a:blip r:embed="rId6"/>
          <a:stretch>
            <a:fillRect/>
          </a:stretch>
        </p:blipFill>
        <p:spPr>
          <a:xfrm>
            <a:off x="3224406" y="9236234"/>
            <a:ext cx="3606801" cy="1562101"/>
          </a:xfrm>
          <a:prstGeom prst="rect">
            <a:avLst/>
          </a:prstGeom>
          <a:ln w="12700">
            <a:miter lim="400000"/>
          </a:ln>
        </p:spPr>
      </p:pic>
      <p:pic>
        <p:nvPicPr>
          <p:cNvPr id="421" name="Picture 9" descr="Picture 9"/>
          <p:cNvPicPr>
            <a:picLocks noChangeAspect="1"/>
          </p:cNvPicPr>
          <p:nvPr/>
        </p:nvPicPr>
        <p:blipFill>
          <a:blip r:embed="rId7"/>
          <a:stretch>
            <a:fillRect/>
          </a:stretch>
        </p:blipFill>
        <p:spPr>
          <a:xfrm>
            <a:off x="3224406" y="11459470"/>
            <a:ext cx="2921001" cy="1879601"/>
          </a:xfrm>
          <a:prstGeom prst="rect">
            <a:avLst/>
          </a:prstGeom>
          <a:ln w="12700">
            <a:miter lim="400000"/>
          </a:ln>
        </p:spPr>
      </p:pic>
      <p:pic>
        <p:nvPicPr>
          <p:cNvPr id="422" name="Picture 10" descr="Picture 10"/>
          <p:cNvPicPr>
            <a:picLocks noChangeAspect="1"/>
          </p:cNvPicPr>
          <p:nvPr/>
        </p:nvPicPr>
        <p:blipFill>
          <a:blip r:embed="rId8"/>
          <a:stretch>
            <a:fillRect/>
          </a:stretch>
        </p:blipFill>
        <p:spPr>
          <a:xfrm>
            <a:off x="8969870" y="11318910"/>
            <a:ext cx="7035801" cy="1816101"/>
          </a:xfrm>
          <a:prstGeom prst="rect">
            <a:avLst/>
          </a:prstGeom>
          <a:ln w="12700">
            <a:miter lim="400000"/>
          </a:ln>
        </p:spPr>
      </p:pic>
      <p:pic>
        <p:nvPicPr>
          <p:cNvPr id="423" name="pasted-movie.png" descr="pasted-movie.png"/>
          <p:cNvPicPr>
            <a:picLocks noChangeAspect="1"/>
          </p:cNvPicPr>
          <p:nvPr/>
        </p:nvPicPr>
        <p:blipFill>
          <a:blip r:embed="rId9"/>
          <a:stretch>
            <a:fillRect/>
          </a:stretch>
        </p:blipFill>
        <p:spPr>
          <a:xfrm>
            <a:off x="19321530" y="8880944"/>
            <a:ext cx="2921001" cy="2138590"/>
          </a:xfrm>
          <a:prstGeom prst="rect">
            <a:avLst/>
          </a:prstGeom>
          <a:ln w="12700">
            <a:miter lim="400000"/>
          </a:ln>
        </p:spPr>
      </p:pic>
      <p:pic>
        <p:nvPicPr>
          <p:cNvPr id="424" name="afz_28mm.png" descr="afz_28mm.png"/>
          <p:cNvPicPr>
            <a:picLocks noChangeAspect="1"/>
          </p:cNvPicPr>
          <p:nvPr/>
        </p:nvPicPr>
        <p:blipFill>
          <a:blip r:embed="rId10"/>
          <a:stretch>
            <a:fillRect/>
          </a:stretch>
        </p:blipFill>
        <p:spPr>
          <a:xfrm>
            <a:off x="21104173" y="11503458"/>
            <a:ext cx="1692302" cy="1692302"/>
          </a:xfrm>
          <a:prstGeom prst="rect">
            <a:avLst/>
          </a:prstGeom>
          <a:ln w="12700">
            <a:miter lim="400000"/>
          </a:ln>
        </p:spPr>
      </p:pic>
      <p:pic>
        <p:nvPicPr>
          <p:cNvPr id="425" name="unizg_28mm.png" descr="unizg_28mm.png"/>
          <p:cNvPicPr>
            <a:picLocks noChangeAspect="1"/>
          </p:cNvPicPr>
          <p:nvPr/>
        </p:nvPicPr>
        <p:blipFill>
          <a:blip r:embed="rId11"/>
          <a:stretch>
            <a:fillRect/>
          </a:stretch>
        </p:blipFill>
        <p:spPr>
          <a:xfrm>
            <a:off x="19243403" y="11503458"/>
            <a:ext cx="1692302" cy="1692302"/>
          </a:xfrm>
          <a:prstGeom prst="rect">
            <a:avLst/>
          </a:prstGeom>
          <a:ln w="12700">
            <a:miter lim="400000"/>
          </a:ln>
        </p:spPr>
      </p:pic>
      <p:pic>
        <p:nvPicPr>
          <p:cNvPr id="426" name="pbf-eng.jpg" descr="pbf-eng.jpg"/>
          <p:cNvPicPr>
            <a:picLocks noChangeAspect="1"/>
          </p:cNvPicPr>
          <p:nvPr/>
        </p:nvPicPr>
        <p:blipFill>
          <a:blip r:embed="rId12"/>
          <a:stretch>
            <a:fillRect/>
          </a:stretch>
        </p:blipFill>
        <p:spPr>
          <a:xfrm>
            <a:off x="19892660" y="6630582"/>
            <a:ext cx="3048554" cy="1816101"/>
          </a:xfrm>
          <a:prstGeom prst="rect">
            <a:avLst/>
          </a:prstGeom>
          <a:ln w="12700">
            <a:miter lim="400000"/>
          </a:ln>
        </p:spPr>
      </p:pic>
      <p:pic>
        <p:nvPicPr>
          <p:cNvPr id="427" name="logo_IPL_ESSL.jpg" descr="logo_IPL_ESSL.jpg"/>
          <p:cNvPicPr>
            <a:picLocks noChangeAspect="1"/>
          </p:cNvPicPr>
          <p:nvPr/>
        </p:nvPicPr>
        <p:blipFill>
          <a:blip r:embed="rId13"/>
          <a:stretch>
            <a:fillRect/>
          </a:stretch>
        </p:blipFill>
        <p:spPr>
          <a:xfrm>
            <a:off x="9339626" y="9483024"/>
            <a:ext cx="8116377" cy="1138273"/>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 name="fine-dining-9149805_640.jpeg" descr="fine-dining-9149805_640.jpeg"/>
          <p:cNvPicPr>
            <a:picLocks noGrp="1" noChangeAspect="1"/>
          </p:cNvPicPr>
          <p:nvPr>
            <p:ph type="pic" idx="21"/>
          </p:nvPr>
        </p:nvPicPr>
        <p:blipFill>
          <a:blip r:embed="rId3"/>
          <a:srcRect t="34" b="34"/>
          <a:stretch>
            <a:fillRect/>
          </a:stretch>
        </p:blipFill>
        <p:spPr>
          <a:xfrm>
            <a:off x="4480709" y="5247597"/>
            <a:ext cx="4629151" cy="462597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p:spPr>
      </p:pic>
      <p:pic>
        <p:nvPicPr>
          <p:cNvPr id="246" name="food-3021300_640.jpg" descr="food-3021300_640.jpg"/>
          <p:cNvPicPr>
            <a:picLocks noGrp="1" noChangeAspect="1"/>
          </p:cNvPicPr>
          <p:nvPr>
            <p:ph type="pic" idx="22"/>
          </p:nvPr>
        </p:nvPicPr>
        <p:blipFill>
          <a:blip r:embed="rId4"/>
          <a:srcRect l="18415" r="18415"/>
          <a:stretch>
            <a:fillRect/>
          </a:stretch>
        </p:blipFill>
        <p:spPr>
          <a:xfrm>
            <a:off x="10556381" y="5247597"/>
            <a:ext cx="4629151" cy="462597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p:spPr>
      </p:pic>
      <p:pic>
        <p:nvPicPr>
          <p:cNvPr id="247" name="desk-4349619_640.jpg" descr="desk-4349619_640.jpg"/>
          <p:cNvPicPr>
            <a:picLocks noGrp="1" noChangeAspect="1"/>
          </p:cNvPicPr>
          <p:nvPr>
            <p:ph type="pic" idx="23"/>
          </p:nvPr>
        </p:nvPicPr>
        <p:blipFill>
          <a:blip r:embed="rId5"/>
          <a:srcRect t="16663" b="16663"/>
          <a:stretch>
            <a:fillRect/>
          </a:stretch>
        </p:blipFill>
        <p:spPr>
          <a:xfrm>
            <a:off x="16407711" y="5247597"/>
            <a:ext cx="4629151" cy="462597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p:spPr>
      </p:pic>
      <p:sp>
        <p:nvSpPr>
          <p:cNvPr id="248" name="TextBox 11"/>
          <p:cNvSpPr txBox="1"/>
          <p:nvPr/>
        </p:nvSpPr>
        <p:spPr>
          <a:xfrm>
            <a:off x="4146017" y="10603593"/>
            <a:ext cx="5093987" cy="6781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91439" bIns="91439">
            <a:spAutoFit/>
          </a:bodyPr>
          <a:lstStyle>
            <a:lvl1pPr algn="ctr" defTabSz="1828663">
              <a:lnSpc>
                <a:spcPct val="100000"/>
              </a:lnSpc>
              <a:spcBef>
                <a:spcPts val="0"/>
              </a:spcBef>
              <a:defRPr sz="3200">
                <a:solidFill>
                  <a:srgbClr val="02BBED"/>
                </a:solidFill>
                <a:latin typeface="Montserrat SemiBold"/>
                <a:ea typeface="Montserrat SemiBold"/>
                <a:cs typeface="Montserrat SemiBold"/>
                <a:sym typeface="Montserrat SemiBold"/>
              </a:defRPr>
            </a:lvl1pPr>
          </a:lstStyle>
          <a:p>
            <a:r>
              <a:t>Food service</a:t>
            </a:r>
          </a:p>
        </p:txBody>
      </p:sp>
      <p:sp>
        <p:nvSpPr>
          <p:cNvPr id="249" name="TextBox 57"/>
          <p:cNvSpPr txBox="1"/>
          <p:nvPr/>
        </p:nvSpPr>
        <p:spPr>
          <a:xfrm>
            <a:off x="10438131" y="10603593"/>
            <a:ext cx="4735200" cy="6781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91439" bIns="91439">
            <a:spAutoFit/>
          </a:bodyPr>
          <a:lstStyle>
            <a:lvl1pPr algn="ctr" defTabSz="1828663">
              <a:lnSpc>
                <a:spcPct val="100000"/>
              </a:lnSpc>
              <a:spcBef>
                <a:spcPts val="0"/>
              </a:spcBef>
              <a:defRPr sz="3200">
                <a:solidFill>
                  <a:srgbClr val="02BBED"/>
                </a:solidFill>
                <a:latin typeface="Montserrat SemiBold"/>
                <a:ea typeface="Montserrat SemiBold"/>
                <a:cs typeface="Montserrat SemiBold"/>
                <a:sym typeface="Montserrat SemiBold"/>
              </a:defRPr>
            </a:lvl1pPr>
          </a:lstStyle>
          <a:p>
            <a:r>
              <a:t>Mediterranean Diet</a:t>
            </a:r>
          </a:p>
        </p:txBody>
      </p:sp>
      <p:sp>
        <p:nvSpPr>
          <p:cNvPr id="250" name="TextBox 11"/>
          <p:cNvSpPr txBox="1"/>
          <p:nvPr/>
        </p:nvSpPr>
        <p:spPr>
          <a:xfrm>
            <a:off x="16371459" y="10603593"/>
            <a:ext cx="4795265" cy="6781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tIns="91439" bIns="91439">
            <a:spAutoFit/>
          </a:bodyPr>
          <a:lstStyle>
            <a:lvl1pPr algn="ctr" defTabSz="1828663">
              <a:lnSpc>
                <a:spcPct val="100000"/>
              </a:lnSpc>
              <a:spcBef>
                <a:spcPts val="0"/>
              </a:spcBef>
              <a:defRPr sz="3200">
                <a:solidFill>
                  <a:srgbClr val="02BBED"/>
                </a:solidFill>
                <a:latin typeface="Montserrat SemiBold"/>
                <a:ea typeface="Montserrat SemiBold"/>
                <a:cs typeface="Montserrat SemiBold"/>
                <a:sym typeface="Montserrat SemiBold"/>
              </a:defRPr>
            </a:lvl1pPr>
          </a:lstStyle>
          <a:p>
            <a:r>
              <a:t>The Project</a:t>
            </a:r>
          </a:p>
        </p:txBody>
      </p:sp>
      <p:sp>
        <p:nvSpPr>
          <p:cNvPr id="251" name="Oval 44"/>
          <p:cNvSpPr/>
          <p:nvPr/>
        </p:nvSpPr>
        <p:spPr>
          <a:xfrm>
            <a:off x="3217277" y="5648347"/>
            <a:ext cx="1883341" cy="1839781"/>
          </a:xfrm>
          <a:prstGeom prst="ellipse">
            <a:avLst/>
          </a:prstGeom>
          <a:solidFill>
            <a:srgbClr val="84B62C"/>
          </a:solidFill>
          <a:ln w="12700">
            <a:miter lim="400000"/>
          </a:ln>
        </p:spPr>
        <p:txBody>
          <a:bodyPr tIns="91439" bIns="91439" anchor="ctr"/>
          <a:lstStyle/>
          <a:p>
            <a:pPr algn="ctr" defTabSz="1828800">
              <a:lnSpc>
                <a:spcPct val="100000"/>
              </a:lnSpc>
              <a:spcBef>
                <a:spcPts val="0"/>
              </a:spcBef>
              <a:defRPr sz="3600">
                <a:solidFill>
                  <a:srgbClr val="FFFFFF"/>
                </a:solidFill>
                <a:latin typeface="Lato Regular"/>
                <a:ea typeface="Lato Regular"/>
                <a:cs typeface="Lato Regular"/>
                <a:sym typeface="Lato Regular"/>
              </a:defRPr>
            </a:pPr>
            <a:endParaRPr/>
          </a:p>
        </p:txBody>
      </p:sp>
      <p:sp>
        <p:nvSpPr>
          <p:cNvPr id="252" name="Oval 45"/>
          <p:cNvSpPr/>
          <p:nvPr/>
        </p:nvSpPr>
        <p:spPr>
          <a:xfrm>
            <a:off x="9541877" y="5648347"/>
            <a:ext cx="1883341" cy="1839781"/>
          </a:xfrm>
          <a:prstGeom prst="ellipse">
            <a:avLst/>
          </a:prstGeom>
          <a:solidFill>
            <a:srgbClr val="FF0605"/>
          </a:solidFill>
          <a:ln w="12700">
            <a:miter lim="400000"/>
          </a:ln>
        </p:spPr>
        <p:txBody>
          <a:bodyPr tIns="91439" bIns="91439" anchor="ctr"/>
          <a:lstStyle/>
          <a:p>
            <a:pPr algn="ctr" defTabSz="1828800">
              <a:lnSpc>
                <a:spcPct val="100000"/>
              </a:lnSpc>
              <a:spcBef>
                <a:spcPts val="0"/>
              </a:spcBef>
              <a:defRPr sz="3600">
                <a:solidFill>
                  <a:srgbClr val="FFFFFF"/>
                </a:solidFill>
                <a:latin typeface="Lato Regular"/>
                <a:ea typeface="Lato Regular"/>
                <a:cs typeface="Lato Regular"/>
                <a:sym typeface="Lato Regular"/>
              </a:defRPr>
            </a:pPr>
            <a:endParaRPr/>
          </a:p>
        </p:txBody>
      </p:sp>
      <p:sp>
        <p:nvSpPr>
          <p:cNvPr id="253" name="Oval 46"/>
          <p:cNvSpPr/>
          <p:nvPr/>
        </p:nvSpPr>
        <p:spPr>
          <a:xfrm>
            <a:off x="15752178" y="5648347"/>
            <a:ext cx="1883341" cy="1839781"/>
          </a:xfrm>
          <a:prstGeom prst="ellipse">
            <a:avLst/>
          </a:prstGeom>
          <a:solidFill>
            <a:srgbClr val="FDC405"/>
          </a:solidFill>
          <a:ln w="12700">
            <a:miter lim="400000"/>
          </a:ln>
        </p:spPr>
        <p:txBody>
          <a:bodyPr tIns="91439" bIns="91439" anchor="ctr"/>
          <a:lstStyle/>
          <a:p>
            <a:pPr algn="ctr" defTabSz="1828800">
              <a:lnSpc>
                <a:spcPct val="100000"/>
              </a:lnSpc>
              <a:spcBef>
                <a:spcPts val="0"/>
              </a:spcBef>
              <a:defRPr sz="3600">
                <a:solidFill>
                  <a:srgbClr val="FFFFFF"/>
                </a:solidFill>
                <a:latin typeface="Lato Regular"/>
                <a:ea typeface="Lato Regular"/>
                <a:cs typeface="Lato Regular"/>
                <a:sym typeface="Lato Regular"/>
              </a:defRPr>
            </a:pPr>
            <a:endParaRPr/>
          </a:p>
        </p:txBody>
      </p:sp>
      <p:sp>
        <p:nvSpPr>
          <p:cNvPr id="254" name="TextBox 50"/>
          <p:cNvSpPr txBox="1"/>
          <p:nvPr/>
        </p:nvSpPr>
        <p:spPr>
          <a:xfrm>
            <a:off x="3717983" y="6108497"/>
            <a:ext cx="835051" cy="919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tIns="91439" bIns="91439">
            <a:spAutoFit/>
          </a:bodyPr>
          <a:lstStyle>
            <a:lvl1pPr algn="ctr" defTabSz="1828800">
              <a:lnSpc>
                <a:spcPct val="100000"/>
              </a:lnSpc>
              <a:spcBef>
                <a:spcPts val="0"/>
              </a:spcBef>
              <a:defRPr>
                <a:solidFill>
                  <a:srgbClr val="FFFFFF"/>
                </a:solidFill>
                <a:latin typeface="Montserrat SemiBold"/>
                <a:ea typeface="Montserrat SemiBold"/>
                <a:cs typeface="Montserrat SemiBold"/>
                <a:sym typeface="Montserrat SemiBold"/>
              </a:defRPr>
            </a:lvl1pPr>
          </a:lstStyle>
          <a:p>
            <a:r>
              <a:t>01</a:t>
            </a:r>
          </a:p>
        </p:txBody>
      </p:sp>
      <p:sp>
        <p:nvSpPr>
          <p:cNvPr id="255" name="TextBox 52"/>
          <p:cNvSpPr txBox="1"/>
          <p:nvPr/>
        </p:nvSpPr>
        <p:spPr>
          <a:xfrm>
            <a:off x="9947607" y="6108497"/>
            <a:ext cx="957581" cy="919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tIns="91439" bIns="91439">
            <a:spAutoFit/>
          </a:bodyPr>
          <a:lstStyle>
            <a:lvl1pPr algn="ctr" defTabSz="1828800">
              <a:lnSpc>
                <a:spcPct val="100000"/>
              </a:lnSpc>
              <a:spcBef>
                <a:spcPts val="0"/>
              </a:spcBef>
              <a:defRPr>
                <a:solidFill>
                  <a:srgbClr val="FFFFFF"/>
                </a:solidFill>
                <a:latin typeface="Montserrat SemiBold"/>
                <a:ea typeface="Montserrat SemiBold"/>
                <a:cs typeface="Montserrat SemiBold"/>
                <a:sym typeface="Montserrat SemiBold"/>
              </a:defRPr>
            </a:lvl1pPr>
          </a:lstStyle>
          <a:p>
            <a:r>
              <a:t>02</a:t>
            </a:r>
          </a:p>
        </p:txBody>
      </p:sp>
      <p:sp>
        <p:nvSpPr>
          <p:cNvPr id="256" name="TextBox 51"/>
          <p:cNvSpPr txBox="1"/>
          <p:nvPr/>
        </p:nvSpPr>
        <p:spPr>
          <a:xfrm>
            <a:off x="16216581" y="6108497"/>
            <a:ext cx="954533" cy="919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tIns="91439" bIns="91439">
            <a:spAutoFit/>
          </a:bodyPr>
          <a:lstStyle>
            <a:lvl1pPr algn="ctr" defTabSz="1828800">
              <a:lnSpc>
                <a:spcPct val="100000"/>
              </a:lnSpc>
              <a:spcBef>
                <a:spcPts val="0"/>
              </a:spcBef>
              <a:defRPr>
                <a:solidFill>
                  <a:srgbClr val="FFFFFF"/>
                </a:solidFill>
                <a:latin typeface="Montserrat SemiBold"/>
                <a:ea typeface="Montserrat SemiBold"/>
                <a:cs typeface="Montserrat SemiBold"/>
                <a:sym typeface="Montserrat SemiBold"/>
              </a:defRPr>
            </a:lvl1pPr>
          </a:lstStyle>
          <a:p>
            <a:r>
              <a:t>03</a:t>
            </a:r>
          </a:p>
        </p:txBody>
      </p:sp>
      <p:sp>
        <p:nvSpPr>
          <p:cNvPr id="257" name="Summary"/>
          <p:cNvSpPr txBox="1">
            <a:spLocks noGrp="1"/>
          </p:cNvSpPr>
          <p:nvPr>
            <p:ph type="title" idx="4294967295"/>
          </p:nvPr>
        </p:nvSpPr>
        <p:spPr>
          <a:xfrm>
            <a:off x="1206497" y="1511179"/>
            <a:ext cx="21971006" cy="1905002"/>
          </a:xfrm>
          <a:prstGeom prst="rect">
            <a:avLst/>
          </a:prstGeom>
        </p:spPr>
        <p:txBody>
          <a:bodyPr anchor="b"/>
          <a:lstStyle>
            <a:lvl1pPr defTabSz="2438337">
              <a:defRPr sz="11600" spc="-300">
                <a:solidFill>
                  <a:srgbClr val="1A1560"/>
                </a:solidFill>
                <a:latin typeface="+mn-lt"/>
                <a:ea typeface="+mn-ea"/>
                <a:cs typeface="+mn-cs"/>
                <a:sym typeface="Helvetica Neue"/>
              </a:defRPr>
            </a:lvl1pPr>
          </a:lstStyle>
          <a:p>
            <a:r>
              <a:t>Summary</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9" name="Image" descr="Image"/>
          <p:cNvPicPr>
            <a:picLocks noChangeAspect="1"/>
          </p:cNvPicPr>
          <p:nvPr/>
        </p:nvPicPr>
        <p:blipFill>
          <a:blip r:embed="rId2"/>
          <a:stretch>
            <a:fillRect/>
          </a:stretch>
        </p:blipFill>
        <p:spPr>
          <a:xfrm>
            <a:off x="-52317" y="-409076"/>
            <a:ext cx="24488634" cy="14534152"/>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Aqui teremos um título"/>
          <p:cNvSpPr txBox="1">
            <a:spLocks noGrp="1"/>
          </p:cNvSpPr>
          <p:nvPr>
            <p:ph type="title"/>
          </p:nvPr>
        </p:nvSpPr>
        <p:spPr>
          <a:xfrm>
            <a:off x="1201339" y="2676591"/>
            <a:ext cx="12705959" cy="1905002"/>
          </a:xfrm>
          <a:prstGeom prst="rect">
            <a:avLst/>
          </a:prstGeom>
        </p:spPr>
        <p:txBody>
          <a:bodyPr/>
          <a:lstStyle>
            <a:lvl1pPr>
              <a:defRPr spc="-300">
                <a:solidFill>
                  <a:srgbClr val="1A1560"/>
                </a:solidFill>
              </a:defRPr>
            </a:lvl1pPr>
          </a:lstStyle>
          <a:p>
            <a:r>
              <a:t>Food service</a:t>
            </a:r>
          </a:p>
        </p:txBody>
      </p:sp>
      <p:pic>
        <p:nvPicPr>
          <p:cNvPr id="262" name="Image" descr="Image"/>
          <p:cNvPicPr>
            <a:picLocks noChangeAspect="1"/>
          </p:cNvPicPr>
          <p:nvPr/>
        </p:nvPicPr>
        <p:blipFill>
          <a:blip r:embed="rId3"/>
          <a:stretch>
            <a:fillRect/>
          </a:stretch>
        </p:blipFill>
        <p:spPr>
          <a:xfrm>
            <a:off x="21226236" y="12260843"/>
            <a:ext cx="2021079" cy="698617"/>
          </a:xfrm>
          <a:prstGeom prst="rect">
            <a:avLst/>
          </a:prstGeom>
          <a:ln w="12700">
            <a:miter lim="400000"/>
          </a:ln>
        </p:spPr>
      </p:pic>
      <p:pic>
        <p:nvPicPr>
          <p:cNvPr id="263" name="Screenshot 2024-11-12 at 12.42.26.png" descr="Screenshot 2024-11-12 at 12.42.26.png"/>
          <p:cNvPicPr>
            <a:picLocks noChangeAspect="1"/>
          </p:cNvPicPr>
          <p:nvPr/>
        </p:nvPicPr>
        <p:blipFill>
          <a:blip r:embed="rId4"/>
          <a:stretch>
            <a:fillRect/>
          </a:stretch>
        </p:blipFill>
        <p:spPr>
          <a:xfrm>
            <a:off x="2316901" y="6111194"/>
            <a:ext cx="3289301" cy="3035301"/>
          </a:xfrm>
          <a:prstGeom prst="rect">
            <a:avLst/>
          </a:prstGeom>
          <a:ln w="12700">
            <a:miter lim="400000"/>
          </a:ln>
        </p:spPr>
      </p:pic>
      <p:pic>
        <p:nvPicPr>
          <p:cNvPr id="264" name="Screenshot 2024-11-12 at 12.44.04.png" descr="Screenshot 2024-11-12 at 12.44.04.png"/>
          <p:cNvPicPr>
            <a:picLocks noChangeAspect="1"/>
          </p:cNvPicPr>
          <p:nvPr/>
        </p:nvPicPr>
        <p:blipFill>
          <a:blip r:embed="rId5"/>
          <a:stretch>
            <a:fillRect/>
          </a:stretch>
        </p:blipFill>
        <p:spPr>
          <a:xfrm>
            <a:off x="9571972" y="6012632"/>
            <a:ext cx="4232937" cy="3232425"/>
          </a:xfrm>
          <a:prstGeom prst="rect">
            <a:avLst/>
          </a:prstGeom>
          <a:ln w="12700">
            <a:miter lim="400000"/>
          </a:ln>
        </p:spPr>
      </p:pic>
      <p:grpSp>
        <p:nvGrpSpPr>
          <p:cNvPr id="270" name="Group"/>
          <p:cNvGrpSpPr/>
          <p:nvPr/>
        </p:nvGrpSpPr>
        <p:grpSpPr>
          <a:xfrm>
            <a:off x="17581802" y="5396501"/>
            <a:ext cx="5111465" cy="4464687"/>
            <a:chOff x="0" y="0"/>
            <a:chExt cx="5111463" cy="4464686"/>
          </a:xfrm>
        </p:grpSpPr>
        <p:pic>
          <p:nvPicPr>
            <p:cNvPr id="265" name="Screenshot 2024-11-12 at 12.44.54.png" descr="Screenshot 2024-11-12 at 12.44.54.png"/>
            <p:cNvPicPr>
              <a:picLocks noChangeAspect="1"/>
            </p:cNvPicPr>
            <p:nvPr/>
          </p:nvPicPr>
          <p:blipFill>
            <a:blip r:embed="rId6"/>
            <a:stretch>
              <a:fillRect/>
            </a:stretch>
          </p:blipFill>
          <p:spPr>
            <a:xfrm>
              <a:off x="808659" y="915553"/>
              <a:ext cx="1212529" cy="1478195"/>
            </a:xfrm>
            <a:prstGeom prst="rect">
              <a:avLst/>
            </a:prstGeom>
            <a:ln w="12700" cap="flat">
              <a:noFill/>
              <a:miter lim="400000"/>
            </a:ln>
            <a:effectLst/>
          </p:spPr>
        </p:pic>
        <p:pic>
          <p:nvPicPr>
            <p:cNvPr id="266" name="Screenshot 2024-11-12 at 12.47.33.png" descr="Screenshot 2024-11-12 at 12.47.33.png"/>
            <p:cNvPicPr>
              <a:picLocks noChangeAspect="1"/>
            </p:cNvPicPr>
            <p:nvPr/>
          </p:nvPicPr>
          <p:blipFill>
            <a:blip r:embed="rId7"/>
            <a:stretch>
              <a:fillRect/>
            </a:stretch>
          </p:blipFill>
          <p:spPr>
            <a:xfrm>
              <a:off x="2168625" y="3101902"/>
              <a:ext cx="1346366" cy="1362785"/>
            </a:xfrm>
            <a:prstGeom prst="rect">
              <a:avLst/>
            </a:prstGeom>
            <a:ln w="12700" cap="flat">
              <a:noFill/>
              <a:miter lim="400000"/>
            </a:ln>
            <a:effectLst/>
          </p:spPr>
        </p:pic>
        <p:pic>
          <p:nvPicPr>
            <p:cNvPr id="267" name="Screenshot 2024-11-12 at 12.48.18.png" descr="Screenshot 2024-11-12 at 12.48.18.png"/>
            <p:cNvPicPr>
              <a:picLocks noChangeAspect="1"/>
            </p:cNvPicPr>
            <p:nvPr/>
          </p:nvPicPr>
          <p:blipFill>
            <a:blip r:embed="rId8"/>
            <a:stretch>
              <a:fillRect/>
            </a:stretch>
          </p:blipFill>
          <p:spPr>
            <a:xfrm>
              <a:off x="0" y="2628159"/>
              <a:ext cx="1579462" cy="1362785"/>
            </a:xfrm>
            <a:prstGeom prst="rect">
              <a:avLst/>
            </a:prstGeom>
            <a:ln w="12700" cap="flat">
              <a:noFill/>
              <a:miter lim="400000"/>
            </a:ln>
            <a:effectLst/>
          </p:spPr>
        </p:pic>
        <p:pic>
          <p:nvPicPr>
            <p:cNvPr id="268" name="Screenshot 2024-11-12 at 12.50.19.png" descr="Screenshot 2024-11-12 at 12.50.19.png"/>
            <p:cNvPicPr>
              <a:picLocks noChangeAspect="1"/>
            </p:cNvPicPr>
            <p:nvPr/>
          </p:nvPicPr>
          <p:blipFill>
            <a:blip r:embed="rId9"/>
            <a:stretch>
              <a:fillRect/>
            </a:stretch>
          </p:blipFill>
          <p:spPr>
            <a:xfrm>
              <a:off x="2257242" y="0"/>
              <a:ext cx="1579462" cy="1765686"/>
            </a:xfrm>
            <a:prstGeom prst="rect">
              <a:avLst/>
            </a:prstGeom>
            <a:ln w="12700" cap="flat">
              <a:noFill/>
              <a:miter lim="400000"/>
            </a:ln>
            <a:effectLst/>
          </p:spPr>
        </p:pic>
        <p:pic>
          <p:nvPicPr>
            <p:cNvPr id="269" name="Screenshot 2024-11-12 at 12.50.56.png" descr="Screenshot 2024-11-12 at 12.50.56.png"/>
            <p:cNvPicPr>
              <a:picLocks noChangeAspect="1"/>
            </p:cNvPicPr>
            <p:nvPr/>
          </p:nvPicPr>
          <p:blipFill>
            <a:blip r:embed="rId10"/>
            <a:stretch>
              <a:fillRect/>
            </a:stretch>
          </p:blipFill>
          <p:spPr>
            <a:xfrm>
              <a:off x="3547862" y="2188568"/>
              <a:ext cx="1563602" cy="1478196"/>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Lorem ipsum dolor sit amet, consectetur adipiscing elit. Aenean iaculis, turpis sit amet ornare sagittis, ex arcu consectetur est, ut egestas eros est vel sem. Sed tempor fringilla lobortis. Integer porta nec enim at ultrices. Suspendisse scelerisque lib"/>
          <p:cNvSpPr txBox="1">
            <a:spLocks noGrp="1"/>
          </p:cNvSpPr>
          <p:nvPr>
            <p:ph type="body" sz="half" idx="1"/>
          </p:nvPr>
        </p:nvSpPr>
        <p:spPr>
          <a:xfrm>
            <a:off x="2676240" y="5132808"/>
            <a:ext cx="17940962" cy="5992258"/>
          </a:xfrm>
          <a:prstGeom prst="rect">
            <a:avLst/>
          </a:prstGeom>
        </p:spPr>
        <p:txBody>
          <a:bodyPr lIns="50800" tIns="50800" rIns="50800" bIns="50800" anchor="ctr"/>
          <a:lstStyle/>
          <a:p>
            <a:pPr>
              <a:lnSpc>
                <a:spcPct val="150000"/>
              </a:lnSpc>
              <a:defRPr sz="4400" b="0">
                <a:solidFill>
                  <a:srgbClr val="02BBED"/>
                </a:solidFill>
              </a:defRPr>
            </a:pPr>
            <a:r>
              <a:rPr sz="4800" b="1">
                <a:solidFill>
                  <a:srgbClr val="84B62C"/>
                </a:solidFill>
              </a:rPr>
              <a:t>6 </a:t>
            </a:r>
            <a:r>
              <a:rPr b="1"/>
              <a:t>billion</a:t>
            </a:r>
            <a:r>
              <a:t> meals / annually</a:t>
            </a:r>
          </a:p>
          <a:p>
            <a:pPr>
              <a:lnSpc>
                <a:spcPct val="150000"/>
              </a:lnSpc>
              <a:defRPr sz="4400" b="0">
                <a:solidFill>
                  <a:srgbClr val="02BBED"/>
                </a:solidFill>
              </a:defRPr>
            </a:pPr>
            <a:r>
              <a:rPr b="1"/>
              <a:t>50%</a:t>
            </a:r>
            <a:r>
              <a:t> meals is eaten at the </a:t>
            </a:r>
            <a:r>
              <a:rPr b="1">
                <a:solidFill>
                  <a:srgbClr val="EE7437"/>
                </a:solidFill>
              </a:rPr>
              <a:t>workplace</a:t>
            </a:r>
          </a:p>
          <a:p>
            <a:pPr>
              <a:lnSpc>
                <a:spcPct val="150000"/>
              </a:lnSpc>
              <a:defRPr sz="4400" b="0">
                <a:solidFill>
                  <a:srgbClr val="02BBED"/>
                </a:solidFill>
              </a:defRPr>
            </a:pPr>
            <a:r>
              <a:t>More than </a:t>
            </a:r>
            <a:r>
              <a:rPr sz="4700" b="1"/>
              <a:t>1</a:t>
            </a:r>
            <a:r>
              <a:rPr b="1"/>
              <a:t> </a:t>
            </a:r>
            <a:r>
              <a:t>in four 4 meals is eaten at </a:t>
            </a:r>
            <a:r>
              <a:rPr sz="4700" b="1">
                <a:solidFill>
                  <a:srgbClr val="9BC34E"/>
                </a:solidFill>
              </a:rPr>
              <a:t>school</a:t>
            </a:r>
            <a:r>
              <a:t>  </a:t>
            </a:r>
          </a:p>
          <a:p>
            <a:pPr>
              <a:lnSpc>
                <a:spcPct val="150000"/>
              </a:lnSpc>
              <a:defRPr sz="4400" b="0">
                <a:solidFill>
                  <a:srgbClr val="02BBED"/>
                </a:solidFill>
              </a:defRPr>
            </a:pPr>
            <a:r>
              <a:t>Empolys </a:t>
            </a:r>
            <a:r>
              <a:rPr b="1">
                <a:solidFill>
                  <a:srgbClr val="FDB235"/>
                </a:solidFill>
              </a:rPr>
              <a:t>600000</a:t>
            </a:r>
            <a:r>
              <a:t> people</a:t>
            </a:r>
          </a:p>
        </p:txBody>
      </p:sp>
      <p:sp>
        <p:nvSpPr>
          <p:cNvPr id="275" name="Aqui teremos um título"/>
          <p:cNvSpPr txBox="1">
            <a:spLocks noGrp="1"/>
          </p:cNvSpPr>
          <p:nvPr>
            <p:ph type="title"/>
          </p:nvPr>
        </p:nvSpPr>
        <p:spPr>
          <a:xfrm>
            <a:off x="1206497" y="2156315"/>
            <a:ext cx="21971006" cy="1905002"/>
          </a:xfrm>
          <a:prstGeom prst="rect">
            <a:avLst/>
          </a:prstGeom>
        </p:spPr>
        <p:txBody>
          <a:bodyPr/>
          <a:lstStyle>
            <a:lvl1pPr>
              <a:defRPr spc="-300">
                <a:solidFill>
                  <a:srgbClr val="1A1560"/>
                </a:solidFill>
              </a:defRPr>
            </a:lvl1pPr>
          </a:lstStyle>
          <a:p>
            <a:r>
              <a:t>Food service</a:t>
            </a:r>
          </a:p>
        </p:txBody>
      </p:sp>
      <p:pic>
        <p:nvPicPr>
          <p:cNvPr id="276" name="Image" descr="Image"/>
          <p:cNvPicPr>
            <a:picLocks noChangeAspect="1"/>
          </p:cNvPicPr>
          <p:nvPr/>
        </p:nvPicPr>
        <p:blipFill>
          <a:blip r:embed="rId3"/>
          <a:stretch>
            <a:fillRect/>
          </a:stretch>
        </p:blipFill>
        <p:spPr>
          <a:xfrm>
            <a:off x="21226236" y="12260843"/>
            <a:ext cx="2021078" cy="698617"/>
          </a:xfrm>
          <a:prstGeom prst="rect">
            <a:avLst/>
          </a:prstGeom>
          <a:ln w="12700">
            <a:miter lim="400000"/>
          </a:ln>
        </p:spPr>
      </p:pic>
      <p:sp>
        <p:nvSpPr>
          <p:cNvPr id="277" name="Food Service Europe, 2026"/>
          <p:cNvSpPr txBox="1"/>
          <p:nvPr/>
        </p:nvSpPr>
        <p:spPr>
          <a:xfrm>
            <a:off x="1346020" y="12443781"/>
            <a:ext cx="2507489" cy="332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r" defTabSz="914400">
              <a:lnSpc>
                <a:spcPct val="100000"/>
              </a:lnSpc>
              <a:spcBef>
                <a:spcPts val="0"/>
              </a:spcBef>
              <a:defRPr sz="1600">
                <a:solidFill>
                  <a:srgbClr val="1A1560"/>
                </a:solidFill>
                <a:latin typeface="Lato Regular"/>
                <a:ea typeface="Lato Regular"/>
                <a:cs typeface="Lato Regular"/>
                <a:sym typeface="Lato Regular"/>
              </a:defRPr>
            </a:lvl1pPr>
          </a:lstStyle>
          <a:p>
            <a:r>
              <a:t>Food Service Europe, 2026</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 name="nadine-primeau-l5Mjl9qH8VU-unsplash.jpg" descr="nadine-primeau-l5Mjl9qH8VU-unsplash.jpg"/>
          <p:cNvPicPr>
            <a:picLocks noChangeAspect="1"/>
          </p:cNvPicPr>
          <p:nvPr/>
        </p:nvPicPr>
        <p:blipFill>
          <a:blip r:embed="rId3"/>
          <a:srcRect l="3294" t="8616" r="3294"/>
          <a:stretch>
            <a:fillRect/>
          </a:stretch>
        </p:blipFill>
        <p:spPr>
          <a:xfrm rot="16200000">
            <a:off x="1444892" y="-6136259"/>
            <a:ext cx="19923953" cy="25988520"/>
          </a:xfrm>
          <a:prstGeom prst="rect">
            <a:avLst/>
          </a:prstGeom>
          <a:ln w="12700">
            <a:miter lim="400000"/>
          </a:ln>
        </p:spPr>
      </p:pic>
      <p:pic>
        <p:nvPicPr>
          <p:cNvPr id="282" name="Image" descr="Image"/>
          <p:cNvPicPr>
            <a:picLocks noChangeAspect="1"/>
          </p:cNvPicPr>
          <p:nvPr/>
        </p:nvPicPr>
        <p:blipFill>
          <a:blip r:embed="rId4"/>
          <a:stretch>
            <a:fillRect/>
          </a:stretch>
        </p:blipFill>
        <p:spPr>
          <a:xfrm>
            <a:off x="21180617" y="12245075"/>
            <a:ext cx="2112314" cy="730155"/>
          </a:xfrm>
          <a:prstGeom prst="rect">
            <a:avLst/>
          </a:prstGeom>
          <a:ln w="12700">
            <a:miter lim="400000"/>
          </a:ln>
        </p:spPr>
      </p:pic>
      <p:pic>
        <p:nvPicPr>
          <p:cNvPr id="283" name="food-826744_1280.jpg" descr="food-826744_1280.jpg"/>
          <p:cNvPicPr>
            <a:picLocks noChangeAspect="1"/>
          </p:cNvPicPr>
          <p:nvPr/>
        </p:nvPicPr>
        <p:blipFill>
          <a:blip r:embed="rId5"/>
          <a:stretch>
            <a:fillRect/>
          </a:stretch>
        </p:blipFill>
        <p:spPr>
          <a:xfrm>
            <a:off x="-299984" y="-2939831"/>
            <a:ext cx="24983968" cy="16629955"/>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iterate>
                                    <p:tmAbs val="0"/>
                                  </p:iterate>
                                  <p:childTnLst>
                                    <p:set>
                                      <p:cBhvr>
                                        <p:cTn id="6" fill="hold"/>
                                        <p:tgtEl>
                                          <p:spTgt spid="283"/>
                                        </p:tgtEl>
                                        <p:attrNameLst>
                                          <p:attrName>style.visibility</p:attrName>
                                        </p:attrNameLst>
                                      </p:cBhvr>
                                      <p:to>
                                        <p:strVal val="visible"/>
                                      </p:to>
                                    </p:set>
                                    <p:animEffect transition="in" filter="box(out)">
                                      <p:cBhvr>
                                        <p:cTn id="7" dur="10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 name="Screenshot 2021-06-21 at 13.00.50.png" descr="Screenshot 2021-06-21 at 13.00.50.png"/>
          <p:cNvPicPr>
            <a:picLocks noChangeAspect="1"/>
          </p:cNvPicPr>
          <p:nvPr/>
        </p:nvPicPr>
        <p:blipFill>
          <a:blip r:embed="rId3"/>
          <a:stretch>
            <a:fillRect/>
          </a:stretch>
        </p:blipFill>
        <p:spPr>
          <a:xfrm>
            <a:off x="3846784" y="3365038"/>
            <a:ext cx="16132861" cy="10063833"/>
          </a:xfrm>
          <a:prstGeom prst="rect">
            <a:avLst/>
          </a:prstGeom>
          <a:ln w="12700">
            <a:miter lim="400000"/>
          </a:ln>
        </p:spPr>
      </p:pic>
      <p:sp>
        <p:nvSpPr>
          <p:cNvPr id="288" name="Fanzo et al., 2019"/>
          <p:cNvSpPr txBox="1"/>
          <p:nvPr/>
        </p:nvSpPr>
        <p:spPr>
          <a:xfrm>
            <a:off x="21094550" y="12973472"/>
            <a:ext cx="2536242" cy="461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ctr" defTabSz="2438338">
              <a:lnSpc>
                <a:spcPct val="100000"/>
              </a:lnSpc>
              <a:spcBef>
                <a:spcPts val="0"/>
              </a:spcBef>
              <a:defRPr sz="2400">
                <a:solidFill>
                  <a:srgbClr val="5E5E5E"/>
                </a:solidFill>
              </a:defRPr>
            </a:lvl1pPr>
          </a:lstStyle>
          <a:p>
            <a:r>
              <a:t>Fanzo et al., 2019</a:t>
            </a:r>
          </a:p>
        </p:txBody>
      </p:sp>
      <p:sp>
        <p:nvSpPr>
          <p:cNvPr id="289" name="Rectangle"/>
          <p:cNvSpPr/>
          <p:nvPr/>
        </p:nvSpPr>
        <p:spPr>
          <a:xfrm>
            <a:off x="10918934" y="4653893"/>
            <a:ext cx="2546133" cy="4403184"/>
          </a:xfrm>
          <a:prstGeom prst="rect">
            <a:avLst/>
          </a:prstGeom>
          <a:solidFill>
            <a:srgbClr val="9EC2E0">
              <a:alpha val="39439"/>
            </a:srgbClr>
          </a:solidFill>
          <a:ln w="12700">
            <a:miter lim="400000"/>
          </a:ln>
        </p:spPr>
        <p:txBody>
          <a:bodyPr tIns="91439" bIns="91439" anchor="ctr"/>
          <a:lstStyle/>
          <a:p>
            <a:pPr defTabSz="1828800">
              <a:lnSpc>
                <a:spcPct val="100000"/>
              </a:lnSpc>
              <a:spcBef>
                <a:spcPts val="0"/>
              </a:spcBef>
              <a:defRPr sz="3600">
                <a:latin typeface="Lato Regular"/>
                <a:ea typeface="Lato Regular"/>
                <a:cs typeface="Lato Regular"/>
                <a:sym typeface="Lato Regular"/>
              </a:defRPr>
            </a:pPr>
            <a:endParaRPr/>
          </a:p>
        </p:txBody>
      </p:sp>
      <p:sp>
        <p:nvSpPr>
          <p:cNvPr id="290" name="Diet related health problems"/>
          <p:cNvSpPr txBox="1">
            <a:spLocks noGrp="1"/>
          </p:cNvSpPr>
          <p:nvPr>
            <p:ph type="title"/>
          </p:nvPr>
        </p:nvSpPr>
        <p:spPr>
          <a:xfrm>
            <a:off x="1206497" y="716520"/>
            <a:ext cx="21971006" cy="1905002"/>
          </a:xfrm>
          <a:prstGeom prst="rect">
            <a:avLst/>
          </a:prstGeom>
        </p:spPr>
        <p:txBody>
          <a:bodyPr anchor="b"/>
          <a:lstStyle>
            <a:lvl1pPr>
              <a:defRPr>
                <a:solidFill>
                  <a:srgbClr val="1B1564"/>
                </a:solidFill>
                <a:latin typeface="+mn-lt"/>
                <a:ea typeface="+mn-ea"/>
                <a:cs typeface="+mn-cs"/>
                <a:sym typeface="Helvetica Neue"/>
              </a:defRPr>
            </a:lvl1pPr>
          </a:lstStyle>
          <a:p>
            <a:r>
              <a:t>Diet related health problems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p:tmAbs val="0"/>
                                  </p:iterate>
                                  <p:childTnLst>
                                    <p:set>
                                      <p:cBhvr>
                                        <p:cTn id="6" fill="hold"/>
                                        <p:tgtEl>
                                          <p:spTgt spid="289"/>
                                        </p:tgtEl>
                                        <p:attrNameLst>
                                          <p:attrName>style.visibility</p:attrName>
                                        </p:attrNameLst>
                                      </p:cBhvr>
                                      <p:to>
                                        <p:strVal val="visible"/>
                                      </p:to>
                                    </p:set>
                                    <p:animEffect transition="in" filter="wipe(up)">
                                      <p:cBhvr>
                                        <p:cTn id="7" dur="1000"/>
                                        <p:tgtEl>
                                          <p:spTgt spid="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 name="Image" descr="Image"/>
          <p:cNvPicPr>
            <a:picLocks noChangeAspect="1"/>
          </p:cNvPicPr>
          <p:nvPr/>
        </p:nvPicPr>
        <p:blipFill>
          <a:blip r:embed="rId3"/>
          <a:stretch>
            <a:fillRect/>
          </a:stretch>
        </p:blipFill>
        <p:spPr>
          <a:xfrm>
            <a:off x="21226236" y="12260843"/>
            <a:ext cx="2021078" cy="698617"/>
          </a:xfrm>
          <a:prstGeom prst="rect">
            <a:avLst/>
          </a:prstGeom>
          <a:ln w="12700">
            <a:miter lim="400000"/>
          </a:ln>
        </p:spPr>
      </p:pic>
      <p:pic>
        <p:nvPicPr>
          <p:cNvPr id="295" name="Picture 6" descr="Picture 6"/>
          <p:cNvPicPr>
            <a:picLocks noChangeAspect="1"/>
          </p:cNvPicPr>
          <p:nvPr/>
        </p:nvPicPr>
        <p:blipFill>
          <a:blip r:embed="rId4"/>
          <a:stretch>
            <a:fillRect/>
          </a:stretch>
        </p:blipFill>
        <p:spPr>
          <a:xfrm>
            <a:off x="304655" y="1717788"/>
            <a:ext cx="17363808" cy="9520784"/>
          </a:xfrm>
          <a:prstGeom prst="rect">
            <a:avLst/>
          </a:prstGeom>
          <a:ln w="12700">
            <a:miter lim="400000"/>
          </a:ln>
        </p:spPr>
      </p:pic>
      <p:sp>
        <p:nvSpPr>
          <p:cNvPr id="296" name="Rectangle 2"/>
          <p:cNvSpPr txBox="1"/>
          <p:nvPr/>
        </p:nvSpPr>
        <p:spPr>
          <a:xfrm>
            <a:off x="18169878" y="2548566"/>
            <a:ext cx="4973747" cy="86591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r" defTabSz="914400">
              <a:lnSpc>
                <a:spcPct val="100000"/>
              </a:lnSpc>
              <a:spcBef>
                <a:spcPts val="0"/>
              </a:spcBef>
              <a:defRPr sz="4750"/>
            </a:pPr>
            <a:r>
              <a:t>The required shift to healthy diets by 2050 will imply a </a:t>
            </a:r>
            <a:r>
              <a:rPr b="1">
                <a:solidFill>
                  <a:srgbClr val="00AEEF"/>
                </a:solidFill>
              </a:rPr>
              <a:t>50% reduction </a:t>
            </a:r>
            <a:r>
              <a:t>or more in the consumption of </a:t>
            </a:r>
            <a:r>
              <a:rPr>
                <a:solidFill>
                  <a:srgbClr val="C00000"/>
                </a:solidFill>
              </a:rPr>
              <a:t>unhealthy foods</a:t>
            </a:r>
            <a:r>
              <a:t>, and a greater than </a:t>
            </a:r>
            <a:r>
              <a:rPr b="1">
                <a:solidFill>
                  <a:srgbClr val="00AEEF"/>
                </a:solidFill>
              </a:rPr>
              <a:t>100% increase</a:t>
            </a:r>
            <a:r>
              <a:t> in the consumption of </a:t>
            </a:r>
            <a:r>
              <a:rPr b="1">
                <a:solidFill>
                  <a:srgbClr val="00B050"/>
                </a:solidFill>
              </a:rPr>
              <a:t>healthy foods</a:t>
            </a:r>
            <a:r>
              <a: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 name="Image" descr="Image"/>
          <p:cNvPicPr>
            <a:picLocks noChangeAspect="1"/>
          </p:cNvPicPr>
          <p:nvPr/>
        </p:nvPicPr>
        <p:blipFill>
          <a:blip r:embed="rId3"/>
          <a:stretch>
            <a:fillRect/>
          </a:stretch>
        </p:blipFill>
        <p:spPr>
          <a:xfrm>
            <a:off x="17506292" y="9480331"/>
            <a:ext cx="7239001" cy="4318001"/>
          </a:xfrm>
          <a:prstGeom prst="rect">
            <a:avLst/>
          </a:prstGeom>
          <a:ln w="12700">
            <a:miter lim="400000"/>
          </a:ln>
        </p:spPr>
      </p:pic>
      <p:pic>
        <p:nvPicPr>
          <p:cNvPr id="301" name="Image" descr="Image"/>
          <p:cNvPicPr>
            <a:picLocks noChangeAspect="1"/>
          </p:cNvPicPr>
          <p:nvPr/>
        </p:nvPicPr>
        <p:blipFill>
          <a:blip r:embed="rId4"/>
          <a:srcRect t="19738"/>
          <a:stretch>
            <a:fillRect/>
          </a:stretch>
        </p:blipFill>
        <p:spPr>
          <a:xfrm>
            <a:off x="9237279" y="9482688"/>
            <a:ext cx="9220201" cy="4892713"/>
          </a:xfrm>
          <a:prstGeom prst="rect">
            <a:avLst/>
          </a:prstGeom>
          <a:ln w="12700">
            <a:miter lim="400000"/>
          </a:ln>
        </p:spPr>
      </p:pic>
      <p:pic>
        <p:nvPicPr>
          <p:cNvPr id="302" name="Image" descr="Image"/>
          <p:cNvPicPr>
            <a:picLocks noChangeAspect="1"/>
          </p:cNvPicPr>
          <p:nvPr/>
        </p:nvPicPr>
        <p:blipFill>
          <a:blip r:embed="rId5"/>
          <a:stretch>
            <a:fillRect/>
          </a:stretch>
        </p:blipFill>
        <p:spPr>
          <a:xfrm>
            <a:off x="4213112" y="9454931"/>
            <a:ext cx="6477001" cy="4318001"/>
          </a:xfrm>
          <a:prstGeom prst="rect">
            <a:avLst/>
          </a:prstGeom>
          <a:ln w="12700">
            <a:miter lim="400000"/>
          </a:ln>
        </p:spPr>
      </p:pic>
      <p:pic>
        <p:nvPicPr>
          <p:cNvPr id="303" name="Image" descr="Image"/>
          <p:cNvPicPr>
            <a:picLocks noChangeAspect="1"/>
          </p:cNvPicPr>
          <p:nvPr/>
        </p:nvPicPr>
        <p:blipFill>
          <a:blip r:embed="rId6"/>
          <a:stretch>
            <a:fillRect/>
          </a:stretch>
        </p:blipFill>
        <p:spPr>
          <a:xfrm>
            <a:off x="-2183527" y="9467631"/>
            <a:ext cx="6438901" cy="4292601"/>
          </a:xfrm>
          <a:prstGeom prst="rect">
            <a:avLst/>
          </a:prstGeom>
          <a:ln w="12700">
            <a:miter lim="400000"/>
          </a:ln>
        </p:spPr>
      </p:pic>
      <p:sp>
        <p:nvSpPr>
          <p:cNvPr id="304" name="Mediterranean Diet"/>
          <p:cNvSpPr txBox="1">
            <a:spLocks noGrp="1"/>
          </p:cNvSpPr>
          <p:nvPr>
            <p:ph type="title" idx="4294967295"/>
          </p:nvPr>
        </p:nvSpPr>
        <p:spPr>
          <a:prstGeom prst="rect">
            <a:avLst/>
          </a:prstGeom>
        </p:spPr>
        <p:txBody>
          <a:bodyPr/>
          <a:lstStyle>
            <a:lvl1pPr>
              <a:defRPr sz="8500" spc="-170">
                <a:solidFill>
                  <a:srgbClr val="1A1560"/>
                </a:solidFill>
                <a:latin typeface="+mn-lt"/>
                <a:ea typeface="+mn-ea"/>
                <a:cs typeface="+mn-cs"/>
                <a:sym typeface="Helvetica Neue"/>
              </a:defRPr>
            </a:lvl1pPr>
          </a:lstStyle>
          <a:p>
            <a:r>
              <a:t>Mediterranean Diet</a:t>
            </a:r>
          </a:p>
        </p:txBody>
      </p:sp>
      <p:sp>
        <p:nvSpPr>
          <p:cNvPr id="305" name="Healthy lifestyle"/>
          <p:cNvSpPr txBox="1"/>
          <p:nvPr/>
        </p:nvSpPr>
        <p:spPr>
          <a:xfrm>
            <a:off x="1206500" y="2309462"/>
            <a:ext cx="21971000" cy="934780"/>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algn="r" defTabSz="825500">
              <a:lnSpc>
                <a:spcPct val="100000"/>
              </a:lnSpc>
              <a:spcBef>
                <a:spcPts val="0"/>
              </a:spcBef>
              <a:defRPr sz="5500" b="1">
                <a:solidFill>
                  <a:srgbClr val="02BBED"/>
                </a:solidFill>
              </a:defRPr>
            </a:lvl1pPr>
          </a:lstStyle>
          <a:p>
            <a:r>
              <a:t>Healthy lifestyle</a:t>
            </a:r>
          </a:p>
        </p:txBody>
      </p:sp>
      <p:pic>
        <p:nvPicPr>
          <p:cNvPr id="306" name="Image" descr="Image"/>
          <p:cNvPicPr>
            <a:picLocks noChangeAspect="1"/>
          </p:cNvPicPr>
          <p:nvPr/>
        </p:nvPicPr>
        <p:blipFill>
          <a:blip r:embed="rId7"/>
          <a:stretch>
            <a:fillRect/>
          </a:stretch>
        </p:blipFill>
        <p:spPr>
          <a:xfrm>
            <a:off x="2208725" y="4614331"/>
            <a:ext cx="2980115" cy="2980115"/>
          </a:xfrm>
          <a:prstGeom prst="rect">
            <a:avLst/>
          </a:prstGeom>
          <a:ln w="12700">
            <a:miter lim="400000"/>
          </a:ln>
        </p:spPr>
      </p:pic>
      <p:grpSp>
        <p:nvGrpSpPr>
          <p:cNvPr id="309" name="Group"/>
          <p:cNvGrpSpPr/>
          <p:nvPr/>
        </p:nvGrpSpPr>
        <p:grpSpPr>
          <a:xfrm>
            <a:off x="7886354" y="4472259"/>
            <a:ext cx="2980115" cy="2832576"/>
            <a:chOff x="0" y="0"/>
            <a:chExt cx="2980114" cy="2832575"/>
          </a:xfrm>
        </p:grpSpPr>
        <p:pic>
          <p:nvPicPr>
            <p:cNvPr id="307" name="Image" descr="Image"/>
            <p:cNvPicPr>
              <a:picLocks noChangeAspect="1"/>
            </p:cNvPicPr>
            <p:nvPr/>
          </p:nvPicPr>
          <p:blipFill>
            <a:blip r:embed="rId8"/>
            <a:stretch>
              <a:fillRect/>
            </a:stretch>
          </p:blipFill>
          <p:spPr>
            <a:xfrm>
              <a:off x="1194513" y="1046974"/>
              <a:ext cx="1785602" cy="1785602"/>
            </a:xfrm>
            <a:prstGeom prst="rect">
              <a:avLst/>
            </a:prstGeom>
            <a:ln w="12700" cap="flat">
              <a:noFill/>
              <a:miter lim="400000"/>
            </a:ln>
            <a:effectLst/>
          </p:spPr>
        </p:pic>
        <p:pic>
          <p:nvPicPr>
            <p:cNvPr id="308" name="Image" descr="Image"/>
            <p:cNvPicPr>
              <a:picLocks noChangeAspect="1"/>
            </p:cNvPicPr>
            <p:nvPr/>
          </p:nvPicPr>
          <p:blipFill>
            <a:blip r:embed="rId9"/>
            <a:stretch>
              <a:fillRect/>
            </a:stretch>
          </p:blipFill>
          <p:spPr>
            <a:xfrm>
              <a:off x="0" y="0"/>
              <a:ext cx="1408216" cy="1408216"/>
            </a:xfrm>
            <a:prstGeom prst="rect">
              <a:avLst/>
            </a:prstGeom>
            <a:ln w="12700" cap="flat">
              <a:noFill/>
              <a:miter lim="400000"/>
            </a:ln>
            <a:effectLst/>
          </p:spPr>
        </p:pic>
      </p:grpSp>
      <p:pic>
        <p:nvPicPr>
          <p:cNvPr id="310" name="Image" descr="Image"/>
          <p:cNvPicPr>
            <a:picLocks noChangeAspect="1"/>
          </p:cNvPicPr>
          <p:nvPr/>
        </p:nvPicPr>
        <p:blipFill>
          <a:blip r:embed="rId10"/>
          <a:stretch>
            <a:fillRect/>
          </a:stretch>
        </p:blipFill>
        <p:spPr>
          <a:xfrm>
            <a:off x="14147899" y="5062414"/>
            <a:ext cx="2083950" cy="2083950"/>
          </a:xfrm>
          <a:prstGeom prst="rect">
            <a:avLst/>
          </a:prstGeom>
          <a:ln w="12700">
            <a:miter lim="400000"/>
          </a:ln>
        </p:spPr>
      </p:pic>
      <p:pic>
        <p:nvPicPr>
          <p:cNvPr id="311" name="Image" descr="Image"/>
          <p:cNvPicPr>
            <a:picLocks noChangeAspect="1"/>
          </p:cNvPicPr>
          <p:nvPr/>
        </p:nvPicPr>
        <p:blipFill>
          <a:blip r:embed="rId11"/>
          <a:stretch>
            <a:fillRect/>
          </a:stretch>
        </p:blipFill>
        <p:spPr>
          <a:xfrm>
            <a:off x="19513278" y="5074598"/>
            <a:ext cx="2083950" cy="2083949"/>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5" name="WhatsApp Image 2024-04-08 at 16.16.59.jpeg" descr="WhatsApp Image 2024-04-08 at 16.16.59.jpeg"/>
          <p:cNvPicPr>
            <a:picLocks noChangeAspect="1"/>
          </p:cNvPicPr>
          <p:nvPr/>
        </p:nvPicPr>
        <p:blipFill>
          <a:blip r:embed="rId3"/>
          <a:stretch>
            <a:fillRect/>
          </a:stretch>
        </p:blipFill>
        <p:spPr>
          <a:xfrm>
            <a:off x="2228777" y="235777"/>
            <a:ext cx="19926446" cy="13244446"/>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21_BasicWhite">
  <a:themeElements>
    <a:clrScheme name="21_BasicWhite">
      <a:dk1>
        <a:srgbClr val="000000"/>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a:ea typeface="Helvetica"/>
        <a:cs typeface="Helvetica"/>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a:ea typeface="Helvetica"/>
        <a:cs typeface="Helvetica"/>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7"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426</TotalTime>
  <Words>1405</Words>
  <Application>Microsoft Office PowerPoint</Application>
  <PresentationFormat>Personalizados</PresentationFormat>
  <Paragraphs>149</Paragraphs>
  <Slides>20</Slides>
  <Notes>18</Notes>
  <HiddenSlides>0</HiddenSlides>
  <MMClips>0</MMClips>
  <ScaleCrop>false</ScaleCrop>
  <HeadingPairs>
    <vt:vector size="6" baseType="variant">
      <vt:variant>
        <vt:lpstr>Tipos de letra usados</vt:lpstr>
      </vt:variant>
      <vt:variant>
        <vt:i4>9</vt:i4>
      </vt:variant>
      <vt:variant>
        <vt:lpstr>Tema</vt:lpstr>
      </vt:variant>
      <vt:variant>
        <vt:i4>1</vt:i4>
      </vt:variant>
      <vt:variant>
        <vt:lpstr>Títulos dos diapositivos</vt:lpstr>
      </vt:variant>
      <vt:variant>
        <vt:i4>20</vt:i4>
      </vt:variant>
    </vt:vector>
  </HeadingPairs>
  <TitlesOfParts>
    <vt:vector size="30" baseType="lpstr">
      <vt:lpstr>Calibri</vt:lpstr>
      <vt:lpstr>DIN Condensed Bold</vt:lpstr>
      <vt:lpstr>Effra</vt:lpstr>
      <vt:lpstr>Helvetica Neue</vt:lpstr>
      <vt:lpstr>Helvetica Neue Medium</vt:lpstr>
      <vt:lpstr>Marujo</vt:lpstr>
      <vt:lpstr>Montserrat Semi Bold</vt:lpstr>
      <vt:lpstr>Montserrat SemiBold</vt:lpstr>
      <vt:lpstr>Yanone Kaffeesatz</vt:lpstr>
      <vt:lpstr>21_BasicWhite</vt:lpstr>
      <vt:lpstr>Apresentação do PowerPoint</vt:lpstr>
      <vt:lpstr>Summary</vt:lpstr>
      <vt:lpstr>Food service</vt:lpstr>
      <vt:lpstr>Food service</vt:lpstr>
      <vt:lpstr>Apresentação do PowerPoint</vt:lpstr>
      <vt:lpstr>Diet related health problems</vt:lpstr>
      <vt:lpstr>Apresentação do PowerPoint</vt:lpstr>
      <vt:lpstr>Mediterranean Diet</vt:lpstr>
      <vt:lpstr>Apresentação do PowerPoint</vt:lpstr>
      <vt:lpstr>Mediterranean Diet</vt:lpstr>
      <vt:lpstr>Sustainability, food and health</vt:lpstr>
      <vt:lpstr>Apresentação do PowerPoint</vt:lpstr>
      <vt:lpstr>Apresentação do PowerPoint</vt:lpstr>
      <vt:lpstr>Apresentação do PowerPoint</vt:lpstr>
      <vt:lpstr>How</vt:lpstr>
      <vt:lpstr>Stakeholders</vt:lpstr>
      <vt:lpstr>New Healthy  Sustainable</vt:lpstr>
      <vt:lpstr>“Knowing is not enough,  we must apply Willing is not enough,  we must do"</vt:lpstr>
      <vt:lpstr>Acknowledgements Funding</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Ada Rocha</dc:creator>
  <cp:lastModifiedBy>UPGuest</cp:lastModifiedBy>
  <cp:revision>3</cp:revision>
  <dcterms:modified xsi:type="dcterms:W3CDTF">2026-05-08T09:49:58Z</dcterms:modified>
</cp:coreProperties>
</file>